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63" r:id="rId3"/>
    <p:sldId id="260" r:id="rId4"/>
    <p:sldId id="257" r:id="rId5"/>
    <p:sldId id="261" r:id="rId6"/>
    <p:sldId id="264" r:id="rId7"/>
    <p:sldId id="265" r:id="rId8"/>
    <p:sldId id="273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3A2EB-9ED6-40E0-978D-52A61C32A1C5}" type="datetimeFigureOut">
              <a:rPr lang="et-EE" smtClean="0"/>
              <a:t>11.10.2016</a:t>
            </a:fld>
            <a:endParaRPr lang="et-E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1019B-C72D-4634-8D9F-7A6251A00509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070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EFB10D-7B27-44C8-807B-C1B17CCD82F4}" type="slidenum">
              <a:rPr lang="en-GB"/>
              <a:pPr/>
              <a:t>4</a:t>
            </a:fld>
            <a:endParaRPr lang="en-GB" dirty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Paljude kannatanutega sündmused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Arnold Persidski</a:t>
            </a:r>
          </a:p>
          <a:p>
            <a:r>
              <a:rPr lang="et-EE" dirty="0" smtClean="0"/>
              <a:t> Erakorraline meditsiin, MD, MA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19736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Roheline tsoon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752600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dirty="0" smtClean="0"/>
              <a:t>Tegelikult nii roheline tsoon, kuid ka ootesaal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Puudub töökoht kui selline. (analüüsid, katsutid, saatekirjad)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Riided, kotid, kohvrid, külm</a:t>
            </a:r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r>
              <a:rPr lang="et-EE" dirty="0" smtClean="0"/>
              <a:t>Putru ja kapsas. Liikumine läbi protseduuri ruumi.</a:t>
            </a:r>
          </a:p>
          <a:p>
            <a:endParaRPr lang="et-E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142308"/>
            <a:ext cx="1828800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20312"/>
            <a:ext cx="2438400" cy="195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894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Jälgimispalat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676400"/>
            <a:ext cx="762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dirty="0" smtClean="0"/>
              <a:t>On väike!!!!!</a:t>
            </a:r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r>
              <a:rPr lang="et-EE" dirty="0" smtClean="0"/>
              <a:t>Ventilatsioon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endParaRPr lang="et-EE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24000"/>
            <a:ext cx="6019800" cy="481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926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Remsaal</a:t>
            </a:r>
            <a:endParaRPr lang="et-E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6705600" cy="536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472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Probleemid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162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dirty="0" smtClean="0"/>
              <a:t>Rollid, ülesanded, vastutus (arstid, õed, hooldajad)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Ruumid, tsoonid.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/>
              <a:t>H</a:t>
            </a:r>
            <a:r>
              <a:rPr lang="et-EE" dirty="0" smtClean="0"/>
              <a:t>aigete liikumise logistika ( uuringud, analüüsid, hospitaliseerimine)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Varustus (lahased) 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Kommunikatsioon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endParaRPr lang="et-E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710" y="3200400"/>
            <a:ext cx="5218889" cy="353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\\ivkh.ee\dfs\Desktop$\arnold.persidski\Desktop\hcl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066800"/>
            <a:ext cx="2192060" cy="146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7086600" y="4800600"/>
            <a:ext cx="228600" cy="1676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172200" y="5217319"/>
            <a:ext cx="1028700" cy="11668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Freeform 7"/>
          <p:cNvSpPr/>
          <p:nvPr/>
        </p:nvSpPr>
        <p:spPr>
          <a:xfrm>
            <a:off x="7000667" y="4387174"/>
            <a:ext cx="158890" cy="340469"/>
          </a:xfrm>
          <a:custGeom>
            <a:avLst/>
            <a:gdLst>
              <a:gd name="connsiteX0" fmla="*/ 32431 w 158890"/>
              <a:gd name="connsiteY0" fmla="*/ 29183 h 340469"/>
              <a:gd name="connsiteX1" fmla="*/ 12976 w 158890"/>
              <a:gd name="connsiteY1" fmla="*/ 97277 h 340469"/>
              <a:gd name="connsiteX2" fmla="*/ 3248 w 158890"/>
              <a:gd name="connsiteY2" fmla="*/ 126460 h 340469"/>
              <a:gd name="connsiteX3" fmla="*/ 42159 w 158890"/>
              <a:gd name="connsiteY3" fmla="*/ 97277 h 340469"/>
              <a:gd name="connsiteX4" fmla="*/ 90797 w 158890"/>
              <a:gd name="connsiteY4" fmla="*/ 29183 h 340469"/>
              <a:gd name="connsiteX5" fmla="*/ 81069 w 158890"/>
              <a:gd name="connsiteY5" fmla="*/ 116732 h 340469"/>
              <a:gd name="connsiteX6" fmla="*/ 90797 w 158890"/>
              <a:gd name="connsiteY6" fmla="*/ 38911 h 340469"/>
              <a:gd name="connsiteX7" fmla="*/ 100524 w 158890"/>
              <a:gd name="connsiteY7" fmla="*/ 0 h 340469"/>
              <a:gd name="connsiteX8" fmla="*/ 71342 w 158890"/>
              <a:gd name="connsiteY8" fmla="*/ 38911 h 340469"/>
              <a:gd name="connsiteX9" fmla="*/ 61614 w 158890"/>
              <a:gd name="connsiteY9" fmla="*/ 77822 h 340469"/>
              <a:gd name="connsiteX10" fmla="*/ 51886 w 158890"/>
              <a:gd name="connsiteY10" fmla="*/ 107005 h 340469"/>
              <a:gd name="connsiteX11" fmla="*/ 71342 w 158890"/>
              <a:gd name="connsiteY11" fmla="*/ 68094 h 340469"/>
              <a:gd name="connsiteX12" fmla="*/ 90797 w 158890"/>
              <a:gd name="connsiteY12" fmla="*/ 38911 h 340469"/>
              <a:gd name="connsiteX13" fmla="*/ 81069 w 158890"/>
              <a:gd name="connsiteY13" fmla="*/ 116732 h 340469"/>
              <a:gd name="connsiteX14" fmla="*/ 51886 w 158890"/>
              <a:gd name="connsiteY14" fmla="*/ 194554 h 340469"/>
              <a:gd name="connsiteX15" fmla="*/ 42159 w 158890"/>
              <a:gd name="connsiteY15" fmla="*/ 233464 h 340469"/>
              <a:gd name="connsiteX16" fmla="*/ 32431 w 158890"/>
              <a:gd name="connsiteY16" fmla="*/ 262647 h 340469"/>
              <a:gd name="connsiteX17" fmla="*/ 61614 w 158890"/>
              <a:gd name="connsiteY17" fmla="*/ 194554 h 340469"/>
              <a:gd name="connsiteX18" fmla="*/ 81069 w 158890"/>
              <a:gd name="connsiteY18" fmla="*/ 136188 h 340469"/>
              <a:gd name="connsiteX19" fmla="*/ 51886 w 158890"/>
              <a:gd name="connsiteY19" fmla="*/ 184826 h 340469"/>
              <a:gd name="connsiteX20" fmla="*/ 42159 w 158890"/>
              <a:gd name="connsiteY20" fmla="*/ 223737 h 340469"/>
              <a:gd name="connsiteX21" fmla="*/ 42159 w 158890"/>
              <a:gd name="connsiteY21" fmla="*/ 252920 h 340469"/>
              <a:gd name="connsiteX22" fmla="*/ 51886 w 158890"/>
              <a:gd name="connsiteY22" fmla="*/ 204281 h 340469"/>
              <a:gd name="connsiteX23" fmla="*/ 61614 w 158890"/>
              <a:gd name="connsiteY23" fmla="*/ 175098 h 340469"/>
              <a:gd name="connsiteX24" fmla="*/ 32431 w 158890"/>
              <a:gd name="connsiteY24" fmla="*/ 321013 h 340469"/>
              <a:gd name="connsiteX25" fmla="*/ 71342 w 158890"/>
              <a:gd name="connsiteY25" fmla="*/ 272375 h 340469"/>
              <a:gd name="connsiteX26" fmla="*/ 119980 w 158890"/>
              <a:gd name="connsiteY26" fmla="*/ 223737 h 340469"/>
              <a:gd name="connsiteX27" fmla="*/ 129707 w 158890"/>
              <a:gd name="connsiteY27" fmla="*/ 58366 h 340469"/>
              <a:gd name="connsiteX28" fmla="*/ 149163 w 158890"/>
              <a:gd name="connsiteY28" fmla="*/ 77822 h 340469"/>
              <a:gd name="connsiteX29" fmla="*/ 158890 w 158890"/>
              <a:gd name="connsiteY29" fmla="*/ 145915 h 340469"/>
              <a:gd name="connsiteX30" fmla="*/ 149163 w 158890"/>
              <a:gd name="connsiteY30" fmla="*/ 252920 h 340469"/>
              <a:gd name="connsiteX31" fmla="*/ 139435 w 158890"/>
              <a:gd name="connsiteY31" fmla="*/ 223737 h 340469"/>
              <a:gd name="connsiteX32" fmla="*/ 119980 w 158890"/>
              <a:gd name="connsiteY32" fmla="*/ 136188 h 340469"/>
              <a:gd name="connsiteX33" fmla="*/ 110252 w 158890"/>
              <a:gd name="connsiteY33" fmla="*/ 175098 h 340469"/>
              <a:gd name="connsiteX34" fmla="*/ 129707 w 158890"/>
              <a:gd name="connsiteY34" fmla="*/ 233464 h 340469"/>
              <a:gd name="connsiteX35" fmla="*/ 139435 w 158890"/>
              <a:gd name="connsiteY35" fmla="*/ 155643 h 340469"/>
              <a:gd name="connsiteX36" fmla="*/ 158890 w 158890"/>
              <a:gd name="connsiteY36" fmla="*/ 126460 h 340469"/>
              <a:gd name="connsiteX37" fmla="*/ 139435 w 158890"/>
              <a:gd name="connsiteY37" fmla="*/ 301558 h 340469"/>
              <a:gd name="connsiteX38" fmla="*/ 119980 w 158890"/>
              <a:gd name="connsiteY38" fmla="*/ 252920 h 340469"/>
              <a:gd name="connsiteX39" fmla="*/ 110252 w 158890"/>
              <a:gd name="connsiteY39" fmla="*/ 214009 h 340469"/>
              <a:gd name="connsiteX40" fmla="*/ 90797 w 158890"/>
              <a:gd name="connsiteY40" fmla="*/ 252920 h 340469"/>
              <a:gd name="connsiteX41" fmla="*/ 90797 w 158890"/>
              <a:gd name="connsiteY41" fmla="*/ 194554 h 340469"/>
              <a:gd name="connsiteX42" fmla="*/ 110252 w 158890"/>
              <a:gd name="connsiteY42" fmla="*/ 291830 h 340469"/>
              <a:gd name="connsiteX43" fmla="*/ 119980 w 158890"/>
              <a:gd name="connsiteY43" fmla="*/ 340469 h 340469"/>
              <a:gd name="connsiteX44" fmla="*/ 139435 w 158890"/>
              <a:gd name="connsiteY44" fmla="*/ 214009 h 340469"/>
              <a:gd name="connsiteX45" fmla="*/ 119980 w 158890"/>
              <a:gd name="connsiteY45" fmla="*/ 136188 h 340469"/>
              <a:gd name="connsiteX46" fmla="*/ 119980 w 158890"/>
              <a:gd name="connsiteY46" fmla="*/ 165371 h 34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58890" h="340469">
                <a:moveTo>
                  <a:pt x="32431" y="29183"/>
                </a:moveTo>
                <a:cubicBezTo>
                  <a:pt x="25946" y="51881"/>
                  <a:pt x="19759" y="74666"/>
                  <a:pt x="12976" y="97277"/>
                </a:cubicBezTo>
                <a:cubicBezTo>
                  <a:pt x="10030" y="107098"/>
                  <a:pt x="-7006" y="126460"/>
                  <a:pt x="3248" y="126460"/>
                </a:cubicBezTo>
                <a:cubicBezTo>
                  <a:pt x="19461" y="126460"/>
                  <a:pt x="30695" y="108741"/>
                  <a:pt x="42159" y="97277"/>
                </a:cubicBezTo>
                <a:cubicBezTo>
                  <a:pt x="54225" y="85211"/>
                  <a:pt x="79750" y="45754"/>
                  <a:pt x="90797" y="29183"/>
                </a:cubicBezTo>
                <a:cubicBezTo>
                  <a:pt x="87554" y="58366"/>
                  <a:pt x="81069" y="87369"/>
                  <a:pt x="81069" y="116732"/>
                </a:cubicBezTo>
                <a:cubicBezTo>
                  <a:pt x="81069" y="142874"/>
                  <a:pt x="86499" y="64698"/>
                  <a:pt x="90797" y="38911"/>
                </a:cubicBezTo>
                <a:cubicBezTo>
                  <a:pt x="92995" y="25723"/>
                  <a:pt x="113893" y="0"/>
                  <a:pt x="100524" y="0"/>
                </a:cubicBezTo>
                <a:cubicBezTo>
                  <a:pt x="84311" y="0"/>
                  <a:pt x="81069" y="25941"/>
                  <a:pt x="71342" y="38911"/>
                </a:cubicBezTo>
                <a:cubicBezTo>
                  <a:pt x="68099" y="51881"/>
                  <a:pt x="65287" y="64967"/>
                  <a:pt x="61614" y="77822"/>
                </a:cubicBezTo>
                <a:cubicBezTo>
                  <a:pt x="58797" y="87681"/>
                  <a:pt x="44635" y="114256"/>
                  <a:pt x="51886" y="107005"/>
                </a:cubicBezTo>
                <a:cubicBezTo>
                  <a:pt x="62140" y="96751"/>
                  <a:pt x="64147" y="80685"/>
                  <a:pt x="71342" y="68094"/>
                </a:cubicBezTo>
                <a:cubicBezTo>
                  <a:pt x="77142" y="57943"/>
                  <a:pt x="84312" y="48639"/>
                  <a:pt x="90797" y="38911"/>
                </a:cubicBezTo>
                <a:cubicBezTo>
                  <a:pt x="87554" y="64851"/>
                  <a:pt x="85745" y="91011"/>
                  <a:pt x="81069" y="116732"/>
                </a:cubicBezTo>
                <a:cubicBezTo>
                  <a:pt x="78335" y="131767"/>
                  <a:pt x="53837" y="188700"/>
                  <a:pt x="51886" y="194554"/>
                </a:cubicBezTo>
                <a:cubicBezTo>
                  <a:pt x="47658" y="207237"/>
                  <a:pt x="45832" y="220609"/>
                  <a:pt x="42159" y="233464"/>
                </a:cubicBezTo>
                <a:cubicBezTo>
                  <a:pt x="39342" y="243323"/>
                  <a:pt x="32431" y="272901"/>
                  <a:pt x="32431" y="262647"/>
                </a:cubicBezTo>
                <a:cubicBezTo>
                  <a:pt x="32431" y="217618"/>
                  <a:pt x="45730" y="230294"/>
                  <a:pt x="61614" y="194554"/>
                </a:cubicBezTo>
                <a:cubicBezTo>
                  <a:pt x="69943" y="175814"/>
                  <a:pt x="91620" y="118603"/>
                  <a:pt x="81069" y="136188"/>
                </a:cubicBezTo>
                <a:lnTo>
                  <a:pt x="51886" y="184826"/>
                </a:lnTo>
                <a:cubicBezTo>
                  <a:pt x="48644" y="197796"/>
                  <a:pt x="46001" y="210931"/>
                  <a:pt x="42159" y="223737"/>
                </a:cubicBezTo>
                <a:cubicBezTo>
                  <a:pt x="23217" y="286878"/>
                  <a:pt x="8926" y="302767"/>
                  <a:pt x="42159" y="252920"/>
                </a:cubicBezTo>
                <a:cubicBezTo>
                  <a:pt x="45401" y="236707"/>
                  <a:pt x="47876" y="220321"/>
                  <a:pt x="51886" y="204281"/>
                </a:cubicBezTo>
                <a:cubicBezTo>
                  <a:pt x="54373" y="194333"/>
                  <a:pt x="63300" y="164984"/>
                  <a:pt x="61614" y="175098"/>
                </a:cubicBezTo>
                <a:cubicBezTo>
                  <a:pt x="53460" y="224025"/>
                  <a:pt x="1445" y="359745"/>
                  <a:pt x="32431" y="321013"/>
                </a:cubicBezTo>
                <a:cubicBezTo>
                  <a:pt x="45401" y="304800"/>
                  <a:pt x="57453" y="287808"/>
                  <a:pt x="71342" y="272375"/>
                </a:cubicBezTo>
                <a:cubicBezTo>
                  <a:pt x="86680" y="255333"/>
                  <a:pt x="119980" y="223737"/>
                  <a:pt x="119980" y="223737"/>
                </a:cubicBezTo>
                <a:cubicBezTo>
                  <a:pt x="123222" y="168613"/>
                  <a:pt x="118878" y="112513"/>
                  <a:pt x="129707" y="58366"/>
                </a:cubicBezTo>
                <a:cubicBezTo>
                  <a:pt x="131506" y="49372"/>
                  <a:pt x="146263" y="69121"/>
                  <a:pt x="149163" y="77822"/>
                </a:cubicBezTo>
                <a:cubicBezTo>
                  <a:pt x="156413" y="99573"/>
                  <a:pt x="155648" y="123217"/>
                  <a:pt x="158890" y="145915"/>
                </a:cubicBezTo>
                <a:cubicBezTo>
                  <a:pt x="155648" y="181583"/>
                  <a:pt x="157849" y="218174"/>
                  <a:pt x="149163" y="252920"/>
                </a:cubicBezTo>
                <a:cubicBezTo>
                  <a:pt x="146676" y="262868"/>
                  <a:pt x="142252" y="233596"/>
                  <a:pt x="139435" y="223737"/>
                </a:cubicBezTo>
                <a:cubicBezTo>
                  <a:pt x="130275" y="191678"/>
                  <a:pt x="126667" y="169626"/>
                  <a:pt x="119980" y="136188"/>
                </a:cubicBezTo>
                <a:cubicBezTo>
                  <a:pt x="116737" y="149158"/>
                  <a:pt x="108922" y="161795"/>
                  <a:pt x="110252" y="175098"/>
                </a:cubicBezTo>
                <a:cubicBezTo>
                  <a:pt x="112292" y="195504"/>
                  <a:pt x="112643" y="244839"/>
                  <a:pt x="129707" y="233464"/>
                </a:cubicBezTo>
                <a:cubicBezTo>
                  <a:pt x="151459" y="218963"/>
                  <a:pt x="132557" y="180864"/>
                  <a:pt x="139435" y="155643"/>
                </a:cubicBezTo>
                <a:cubicBezTo>
                  <a:pt x="142511" y="144364"/>
                  <a:pt x="152405" y="136188"/>
                  <a:pt x="158890" y="126460"/>
                </a:cubicBezTo>
                <a:cubicBezTo>
                  <a:pt x="152405" y="184826"/>
                  <a:pt x="156705" y="245430"/>
                  <a:pt x="139435" y="301558"/>
                </a:cubicBezTo>
                <a:cubicBezTo>
                  <a:pt x="134300" y="318247"/>
                  <a:pt x="125502" y="269485"/>
                  <a:pt x="119980" y="252920"/>
                </a:cubicBezTo>
                <a:cubicBezTo>
                  <a:pt x="115752" y="240237"/>
                  <a:pt x="113495" y="226979"/>
                  <a:pt x="110252" y="214009"/>
                </a:cubicBezTo>
                <a:cubicBezTo>
                  <a:pt x="103767" y="226979"/>
                  <a:pt x="96509" y="239591"/>
                  <a:pt x="90797" y="252920"/>
                </a:cubicBezTo>
                <a:cubicBezTo>
                  <a:pt x="73685" y="292849"/>
                  <a:pt x="74493" y="341288"/>
                  <a:pt x="90797" y="194554"/>
                </a:cubicBezTo>
                <a:lnTo>
                  <a:pt x="110252" y="291830"/>
                </a:lnTo>
                <a:lnTo>
                  <a:pt x="119980" y="340469"/>
                </a:lnTo>
                <a:cubicBezTo>
                  <a:pt x="135502" y="293899"/>
                  <a:pt x="143017" y="278494"/>
                  <a:pt x="139435" y="214009"/>
                </a:cubicBezTo>
                <a:cubicBezTo>
                  <a:pt x="137952" y="187311"/>
                  <a:pt x="119980" y="109449"/>
                  <a:pt x="119980" y="136188"/>
                </a:cubicBezTo>
                <a:lnTo>
                  <a:pt x="119980" y="165371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9" name="Freeform 8"/>
          <p:cNvSpPr/>
          <p:nvPr/>
        </p:nvSpPr>
        <p:spPr>
          <a:xfrm>
            <a:off x="6504262" y="4367719"/>
            <a:ext cx="392649" cy="341699"/>
          </a:xfrm>
          <a:custGeom>
            <a:avLst/>
            <a:gdLst>
              <a:gd name="connsiteX0" fmla="*/ 130002 w 392649"/>
              <a:gd name="connsiteY0" fmla="*/ 0 h 341699"/>
              <a:gd name="connsiteX1" fmla="*/ 52181 w 392649"/>
              <a:gd name="connsiteY1" fmla="*/ 58366 h 341699"/>
              <a:gd name="connsiteX2" fmla="*/ 71636 w 392649"/>
              <a:gd name="connsiteY2" fmla="*/ 87549 h 341699"/>
              <a:gd name="connsiteX3" fmla="*/ 139729 w 392649"/>
              <a:gd name="connsiteY3" fmla="*/ 58366 h 341699"/>
              <a:gd name="connsiteX4" fmla="*/ 198095 w 392649"/>
              <a:gd name="connsiteY4" fmla="*/ 38911 h 341699"/>
              <a:gd name="connsiteX5" fmla="*/ 159185 w 392649"/>
              <a:gd name="connsiteY5" fmla="*/ 107004 h 341699"/>
              <a:gd name="connsiteX6" fmla="*/ 139729 w 392649"/>
              <a:gd name="connsiteY6" fmla="*/ 136187 h 341699"/>
              <a:gd name="connsiteX7" fmla="*/ 168912 w 392649"/>
              <a:gd name="connsiteY7" fmla="*/ 126460 h 341699"/>
              <a:gd name="connsiteX8" fmla="*/ 188368 w 392649"/>
              <a:gd name="connsiteY8" fmla="*/ 136187 h 341699"/>
              <a:gd name="connsiteX9" fmla="*/ 110547 w 392649"/>
              <a:gd name="connsiteY9" fmla="*/ 184826 h 341699"/>
              <a:gd name="connsiteX10" fmla="*/ 91091 w 392649"/>
              <a:gd name="connsiteY10" fmla="*/ 204281 h 341699"/>
              <a:gd name="connsiteX11" fmla="*/ 149457 w 392649"/>
              <a:gd name="connsiteY11" fmla="*/ 145915 h 341699"/>
              <a:gd name="connsiteX12" fmla="*/ 217551 w 392649"/>
              <a:gd name="connsiteY12" fmla="*/ 77821 h 341699"/>
              <a:gd name="connsiteX13" fmla="*/ 246734 w 392649"/>
              <a:gd name="connsiteY13" fmla="*/ 58366 h 341699"/>
              <a:gd name="connsiteX14" fmla="*/ 217551 w 392649"/>
              <a:gd name="connsiteY14" fmla="*/ 68094 h 341699"/>
              <a:gd name="connsiteX15" fmla="*/ 188368 w 392649"/>
              <a:gd name="connsiteY15" fmla="*/ 107004 h 341699"/>
              <a:gd name="connsiteX16" fmla="*/ 159185 w 392649"/>
              <a:gd name="connsiteY16" fmla="*/ 126460 h 341699"/>
              <a:gd name="connsiteX17" fmla="*/ 246734 w 392649"/>
              <a:gd name="connsiteY17" fmla="*/ 77821 h 341699"/>
              <a:gd name="connsiteX18" fmla="*/ 159185 w 392649"/>
              <a:gd name="connsiteY18" fmla="*/ 184826 h 341699"/>
              <a:gd name="connsiteX19" fmla="*/ 178640 w 392649"/>
              <a:gd name="connsiteY19" fmla="*/ 165370 h 341699"/>
              <a:gd name="connsiteX20" fmla="*/ 207823 w 392649"/>
              <a:gd name="connsiteY20" fmla="*/ 155643 h 341699"/>
              <a:gd name="connsiteX21" fmla="*/ 198095 w 392649"/>
              <a:gd name="connsiteY21" fmla="*/ 184826 h 341699"/>
              <a:gd name="connsiteX22" fmla="*/ 168912 w 392649"/>
              <a:gd name="connsiteY22" fmla="*/ 214009 h 341699"/>
              <a:gd name="connsiteX23" fmla="*/ 237006 w 392649"/>
              <a:gd name="connsiteY23" fmla="*/ 155643 h 341699"/>
              <a:gd name="connsiteX24" fmla="*/ 285644 w 392649"/>
              <a:gd name="connsiteY24" fmla="*/ 145915 h 341699"/>
              <a:gd name="connsiteX25" fmla="*/ 344010 w 392649"/>
              <a:gd name="connsiteY25" fmla="*/ 126460 h 341699"/>
              <a:gd name="connsiteX26" fmla="*/ 324555 w 392649"/>
              <a:gd name="connsiteY26" fmla="*/ 155643 h 341699"/>
              <a:gd name="connsiteX27" fmla="*/ 314827 w 392649"/>
              <a:gd name="connsiteY27" fmla="*/ 126460 h 341699"/>
              <a:gd name="connsiteX28" fmla="*/ 334283 w 392649"/>
              <a:gd name="connsiteY28" fmla="*/ 204281 h 341699"/>
              <a:gd name="connsiteX29" fmla="*/ 353738 w 392649"/>
              <a:gd name="connsiteY29" fmla="*/ 165370 h 341699"/>
              <a:gd name="connsiteX30" fmla="*/ 373193 w 392649"/>
              <a:gd name="connsiteY30" fmla="*/ 136187 h 341699"/>
              <a:gd name="connsiteX31" fmla="*/ 363466 w 392649"/>
              <a:gd name="connsiteY31" fmla="*/ 243192 h 341699"/>
              <a:gd name="connsiteX32" fmla="*/ 353738 w 392649"/>
              <a:gd name="connsiteY32" fmla="*/ 204281 h 341699"/>
              <a:gd name="connsiteX33" fmla="*/ 344010 w 392649"/>
              <a:gd name="connsiteY33" fmla="*/ 126460 h 341699"/>
              <a:gd name="connsiteX34" fmla="*/ 275917 w 392649"/>
              <a:gd name="connsiteY34" fmla="*/ 165370 h 341699"/>
              <a:gd name="connsiteX35" fmla="*/ 266189 w 392649"/>
              <a:gd name="connsiteY35" fmla="*/ 68094 h 341699"/>
              <a:gd name="connsiteX36" fmla="*/ 207823 w 392649"/>
              <a:gd name="connsiteY36" fmla="*/ 116732 h 341699"/>
              <a:gd name="connsiteX37" fmla="*/ 139729 w 392649"/>
              <a:gd name="connsiteY37" fmla="*/ 155643 h 341699"/>
              <a:gd name="connsiteX38" fmla="*/ 110547 w 392649"/>
              <a:gd name="connsiteY38" fmla="*/ 175098 h 341699"/>
              <a:gd name="connsiteX39" fmla="*/ 120274 w 392649"/>
              <a:gd name="connsiteY39" fmla="*/ 107004 h 341699"/>
              <a:gd name="connsiteX40" fmla="*/ 100819 w 392649"/>
              <a:gd name="connsiteY40" fmla="*/ 145915 h 341699"/>
              <a:gd name="connsiteX41" fmla="*/ 100819 w 392649"/>
              <a:gd name="connsiteY41" fmla="*/ 68094 h 341699"/>
              <a:gd name="connsiteX42" fmla="*/ 110547 w 392649"/>
              <a:gd name="connsiteY42" fmla="*/ 38911 h 341699"/>
              <a:gd name="connsiteX43" fmla="*/ 91091 w 392649"/>
              <a:gd name="connsiteY43" fmla="*/ 77821 h 341699"/>
              <a:gd name="connsiteX44" fmla="*/ 71636 w 392649"/>
              <a:gd name="connsiteY44" fmla="*/ 97277 h 341699"/>
              <a:gd name="connsiteX45" fmla="*/ 32725 w 392649"/>
              <a:gd name="connsiteY45" fmla="*/ 145915 h 341699"/>
              <a:gd name="connsiteX46" fmla="*/ 22998 w 392649"/>
              <a:gd name="connsiteY46" fmla="*/ 107004 h 341699"/>
              <a:gd name="connsiteX47" fmla="*/ 3542 w 392649"/>
              <a:gd name="connsiteY47" fmla="*/ 136187 h 341699"/>
              <a:gd name="connsiteX48" fmla="*/ 61908 w 392649"/>
              <a:gd name="connsiteY48" fmla="*/ 68094 h 341699"/>
              <a:gd name="connsiteX49" fmla="*/ 71636 w 392649"/>
              <a:gd name="connsiteY49" fmla="*/ 116732 h 341699"/>
              <a:gd name="connsiteX50" fmla="*/ 81364 w 392649"/>
              <a:gd name="connsiteY50" fmla="*/ 194553 h 341699"/>
              <a:gd name="connsiteX51" fmla="*/ 120274 w 392649"/>
              <a:gd name="connsiteY51" fmla="*/ 145915 h 341699"/>
              <a:gd name="connsiteX52" fmla="*/ 149457 w 392649"/>
              <a:gd name="connsiteY52" fmla="*/ 136187 h 341699"/>
              <a:gd name="connsiteX53" fmla="*/ 168912 w 392649"/>
              <a:gd name="connsiteY53" fmla="*/ 107004 h 341699"/>
              <a:gd name="connsiteX54" fmla="*/ 159185 w 392649"/>
              <a:gd name="connsiteY54" fmla="*/ 136187 h 341699"/>
              <a:gd name="connsiteX55" fmla="*/ 139729 w 392649"/>
              <a:gd name="connsiteY55" fmla="*/ 165370 h 341699"/>
              <a:gd name="connsiteX56" fmla="*/ 120274 w 392649"/>
              <a:gd name="connsiteY56" fmla="*/ 214009 h 341699"/>
              <a:gd name="connsiteX57" fmla="*/ 100819 w 392649"/>
              <a:gd name="connsiteY57" fmla="*/ 243192 h 341699"/>
              <a:gd name="connsiteX58" fmla="*/ 61908 w 392649"/>
              <a:gd name="connsiteY58" fmla="*/ 311285 h 341699"/>
              <a:gd name="connsiteX59" fmla="*/ 52181 w 392649"/>
              <a:gd name="connsiteY59" fmla="*/ 340468 h 341699"/>
              <a:gd name="connsiteX60" fmla="*/ 81364 w 392649"/>
              <a:gd name="connsiteY60" fmla="*/ 291830 h 341699"/>
              <a:gd name="connsiteX61" fmla="*/ 120274 w 392649"/>
              <a:gd name="connsiteY61" fmla="*/ 204281 h 341699"/>
              <a:gd name="connsiteX62" fmla="*/ 130002 w 392649"/>
              <a:gd name="connsiteY62" fmla="*/ 165370 h 341699"/>
              <a:gd name="connsiteX63" fmla="*/ 149457 w 392649"/>
              <a:gd name="connsiteY63" fmla="*/ 184826 h 341699"/>
              <a:gd name="connsiteX64" fmla="*/ 159185 w 392649"/>
              <a:gd name="connsiteY64" fmla="*/ 272375 h 341699"/>
              <a:gd name="connsiteX65" fmla="*/ 207823 w 392649"/>
              <a:gd name="connsiteY65" fmla="*/ 223736 h 341699"/>
              <a:gd name="connsiteX66" fmla="*/ 266189 w 392649"/>
              <a:gd name="connsiteY66" fmla="*/ 155643 h 341699"/>
              <a:gd name="connsiteX67" fmla="*/ 256461 w 392649"/>
              <a:gd name="connsiteY67" fmla="*/ 214009 h 341699"/>
              <a:gd name="connsiteX68" fmla="*/ 266189 w 392649"/>
              <a:gd name="connsiteY68" fmla="*/ 145915 h 341699"/>
              <a:gd name="connsiteX69" fmla="*/ 285644 w 392649"/>
              <a:gd name="connsiteY69" fmla="*/ 116732 h 341699"/>
              <a:gd name="connsiteX70" fmla="*/ 363466 w 392649"/>
              <a:gd name="connsiteY70" fmla="*/ 58366 h 341699"/>
              <a:gd name="connsiteX71" fmla="*/ 373193 w 392649"/>
              <a:gd name="connsiteY71" fmla="*/ 165370 h 341699"/>
              <a:gd name="connsiteX72" fmla="*/ 382921 w 392649"/>
              <a:gd name="connsiteY72" fmla="*/ 136187 h 341699"/>
              <a:gd name="connsiteX73" fmla="*/ 392649 w 392649"/>
              <a:gd name="connsiteY73" fmla="*/ 155643 h 34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92649" h="341699">
                <a:moveTo>
                  <a:pt x="130002" y="0"/>
                </a:moveTo>
                <a:cubicBezTo>
                  <a:pt x="119824" y="5089"/>
                  <a:pt x="52181" y="26845"/>
                  <a:pt x="52181" y="58366"/>
                </a:cubicBezTo>
                <a:cubicBezTo>
                  <a:pt x="52181" y="70057"/>
                  <a:pt x="65151" y="77821"/>
                  <a:pt x="71636" y="87549"/>
                </a:cubicBezTo>
                <a:cubicBezTo>
                  <a:pt x="117934" y="56684"/>
                  <a:pt x="82626" y="75497"/>
                  <a:pt x="139729" y="58366"/>
                </a:cubicBezTo>
                <a:cubicBezTo>
                  <a:pt x="159372" y="52473"/>
                  <a:pt x="198095" y="38911"/>
                  <a:pt x="198095" y="38911"/>
                </a:cubicBezTo>
                <a:cubicBezTo>
                  <a:pt x="150689" y="110022"/>
                  <a:pt x="208561" y="20598"/>
                  <a:pt x="159185" y="107004"/>
                </a:cubicBezTo>
                <a:cubicBezTo>
                  <a:pt x="153384" y="117155"/>
                  <a:pt x="134501" y="125730"/>
                  <a:pt x="139729" y="136187"/>
                </a:cubicBezTo>
                <a:cubicBezTo>
                  <a:pt x="144314" y="145358"/>
                  <a:pt x="159184" y="129702"/>
                  <a:pt x="168912" y="126460"/>
                </a:cubicBezTo>
                <a:cubicBezTo>
                  <a:pt x="179073" y="119686"/>
                  <a:pt x="225958" y="79801"/>
                  <a:pt x="188368" y="136187"/>
                </a:cubicBezTo>
                <a:cubicBezTo>
                  <a:pt x="165716" y="170166"/>
                  <a:pt x="147996" y="169846"/>
                  <a:pt x="110547" y="184826"/>
                </a:cubicBezTo>
                <a:cubicBezTo>
                  <a:pt x="104062" y="191311"/>
                  <a:pt x="82888" y="208383"/>
                  <a:pt x="91091" y="204281"/>
                </a:cubicBezTo>
                <a:cubicBezTo>
                  <a:pt x="144720" y="177465"/>
                  <a:pt x="117140" y="181823"/>
                  <a:pt x="149457" y="145915"/>
                </a:cubicBezTo>
                <a:cubicBezTo>
                  <a:pt x="170931" y="122055"/>
                  <a:pt x="190842" y="95627"/>
                  <a:pt x="217551" y="77821"/>
                </a:cubicBezTo>
                <a:cubicBezTo>
                  <a:pt x="227279" y="71336"/>
                  <a:pt x="246734" y="70057"/>
                  <a:pt x="246734" y="58366"/>
                </a:cubicBezTo>
                <a:cubicBezTo>
                  <a:pt x="246734" y="48112"/>
                  <a:pt x="227279" y="64851"/>
                  <a:pt x="217551" y="68094"/>
                </a:cubicBezTo>
                <a:cubicBezTo>
                  <a:pt x="207823" y="81064"/>
                  <a:pt x="199832" y="95540"/>
                  <a:pt x="188368" y="107004"/>
                </a:cubicBezTo>
                <a:cubicBezTo>
                  <a:pt x="180101" y="115271"/>
                  <a:pt x="153957" y="136917"/>
                  <a:pt x="159185" y="126460"/>
                </a:cubicBezTo>
                <a:cubicBezTo>
                  <a:pt x="181674" y="81480"/>
                  <a:pt x="205449" y="86078"/>
                  <a:pt x="246734" y="77821"/>
                </a:cubicBezTo>
                <a:cubicBezTo>
                  <a:pt x="225405" y="141806"/>
                  <a:pt x="244256" y="99755"/>
                  <a:pt x="159185" y="184826"/>
                </a:cubicBezTo>
                <a:cubicBezTo>
                  <a:pt x="152700" y="191311"/>
                  <a:pt x="169939" y="168270"/>
                  <a:pt x="178640" y="165370"/>
                </a:cubicBezTo>
                <a:lnTo>
                  <a:pt x="207823" y="155643"/>
                </a:lnTo>
                <a:cubicBezTo>
                  <a:pt x="204580" y="165371"/>
                  <a:pt x="203783" y="176294"/>
                  <a:pt x="198095" y="184826"/>
                </a:cubicBezTo>
                <a:cubicBezTo>
                  <a:pt x="190464" y="196272"/>
                  <a:pt x="159184" y="223737"/>
                  <a:pt x="168912" y="214009"/>
                </a:cubicBezTo>
                <a:cubicBezTo>
                  <a:pt x="188260" y="194661"/>
                  <a:pt x="214685" y="166803"/>
                  <a:pt x="237006" y="155643"/>
                </a:cubicBezTo>
                <a:cubicBezTo>
                  <a:pt x="251794" y="148249"/>
                  <a:pt x="269693" y="150265"/>
                  <a:pt x="285644" y="145915"/>
                </a:cubicBezTo>
                <a:cubicBezTo>
                  <a:pt x="305429" y="140519"/>
                  <a:pt x="344010" y="126460"/>
                  <a:pt x="344010" y="126460"/>
                </a:cubicBezTo>
                <a:lnTo>
                  <a:pt x="324555" y="155643"/>
                </a:lnTo>
                <a:cubicBezTo>
                  <a:pt x="321312" y="145915"/>
                  <a:pt x="312816" y="116405"/>
                  <a:pt x="314827" y="126460"/>
                </a:cubicBezTo>
                <a:cubicBezTo>
                  <a:pt x="320071" y="152679"/>
                  <a:pt x="315376" y="185374"/>
                  <a:pt x="334283" y="204281"/>
                </a:cubicBezTo>
                <a:cubicBezTo>
                  <a:pt x="344537" y="214535"/>
                  <a:pt x="346544" y="177961"/>
                  <a:pt x="353738" y="165370"/>
                </a:cubicBezTo>
                <a:cubicBezTo>
                  <a:pt x="359538" y="155219"/>
                  <a:pt x="366708" y="145915"/>
                  <a:pt x="373193" y="136187"/>
                </a:cubicBezTo>
                <a:cubicBezTo>
                  <a:pt x="369951" y="171855"/>
                  <a:pt x="373305" y="208755"/>
                  <a:pt x="363466" y="243192"/>
                </a:cubicBezTo>
                <a:cubicBezTo>
                  <a:pt x="359793" y="256047"/>
                  <a:pt x="355936" y="217469"/>
                  <a:pt x="353738" y="204281"/>
                </a:cubicBezTo>
                <a:cubicBezTo>
                  <a:pt x="349440" y="178494"/>
                  <a:pt x="347253" y="152400"/>
                  <a:pt x="344010" y="126460"/>
                </a:cubicBezTo>
                <a:cubicBezTo>
                  <a:pt x="286256" y="213091"/>
                  <a:pt x="287910" y="255319"/>
                  <a:pt x="275917" y="165370"/>
                </a:cubicBezTo>
                <a:cubicBezTo>
                  <a:pt x="271610" y="133069"/>
                  <a:pt x="269432" y="100519"/>
                  <a:pt x="266189" y="68094"/>
                </a:cubicBezTo>
                <a:cubicBezTo>
                  <a:pt x="246734" y="84307"/>
                  <a:pt x="228645" y="102317"/>
                  <a:pt x="207823" y="116732"/>
                </a:cubicBezTo>
                <a:cubicBezTo>
                  <a:pt x="186329" y="131613"/>
                  <a:pt x="162146" y="142193"/>
                  <a:pt x="139729" y="155643"/>
                </a:cubicBezTo>
                <a:cubicBezTo>
                  <a:pt x="129704" y="161658"/>
                  <a:pt x="120274" y="168613"/>
                  <a:pt x="110547" y="175098"/>
                </a:cubicBezTo>
                <a:cubicBezTo>
                  <a:pt x="113789" y="152400"/>
                  <a:pt x="130528" y="86496"/>
                  <a:pt x="120274" y="107004"/>
                </a:cubicBezTo>
                <a:lnTo>
                  <a:pt x="100819" y="145915"/>
                </a:lnTo>
                <a:cubicBezTo>
                  <a:pt x="88713" y="97493"/>
                  <a:pt x="86984" y="116516"/>
                  <a:pt x="100819" y="68094"/>
                </a:cubicBezTo>
                <a:cubicBezTo>
                  <a:pt x="103636" y="58235"/>
                  <a:pt x="117798" y="31661"/>
                  <a:pt x="110547" y="38911"/>
                </a:cubicBezTo>
                <a:cubicBezTo>
                  <a:pt x="100293" y="49164"/>
                  <a:pt x="99135" y="65755"/>
                  <a:pt x="91091" y="77821"/>
                </a:cubicBezTo>
                <a:cubicBezTo>
                  <a:pt x="86004" y="85452"/>
                  <a:pt x="77605" y="90314"/>
                  <a:pt x="71636" y="97277"/>
                </a:cubicBezTo>
                <a:cubicBezTo>
                  <a:pt x="58124" y="113041"/>
                  <a:pt x="45695" y="129702"/>
                  <a:pt x="32725" y="145915"/>
                </a:cubicBezTo>
                <a:cubicBezTo>
                  <a:pt x="29483" y="132945"/>
                  <a:pt x="35681" y="111232"/>
                  <a:pt x="22998" y="107004"/>
                </a:cubicBezTo>
                <a:cubicBezTo>
                  <a:pt x="11907" y="103307"/>
                  <a:pt x="-8149" y="136187"/>
                  <a:pt x="3542" y="136187"/>
                </a:cubicBezTo>
                <a:cubicBezTo>
                  <a:pt x="13703" y="136187"/>
                  <a:pt x="60398" y="70107"/>
                  <a:pt x="61908" y="68094"/>
                </a:cubicBezTo>
                <a:cubicBezTo>
                  <a:pt x="65151" y="84307"/>
                  <a:pt x="69122" y="100391"/>
                  <a:pt x="71636" y="116732"/>
                </a:cubicBezTo>
                <a:cubicBezTo>
                  <a:pt x="75611" y="142570"/>
                  <a:pt x="58947" y="181103"/>
                  <a:pt x="81364" y="194553"/>
                </a:cubicBezTo>
                <a:cubicBezTo>
                  <a:pt x="99167" y="205235"/>
                  <a:pt x="104510" y="159427"/>
                  <a:pt x="120274" y="145915"/>
                </a:cubicBezTo>
                <a:cubicBezTo>
                  <a:pt x="128059" y="139242"/>
                  <a:pt x="139729" y="139430"/>
                  <a:pt x="149457" y="136187"/>
                </a:cubicBezTo>
                <a:cubicBezTo>
                  <a:pt x="155942" y="126459"/>
                  <a:pt x="157221" y="107004"/>
                  <a:pt x="168912" y="107004"/>
                </a:cubicBezTo>
                <a:cubicBezTo>
                  <a:pt x="179166" y="107004"/>
                  <a:pt x="163771" y="127016"/>
                  <a:pt x="159185" y="136187"/>
                </a:cubicBezTo>
                <a:cubicBezTo>
                  <a:pt x="153956" y="146644"/>
                  <a:pt x="144958" y="154913"/>
                  <a:pt x="139729" y="165370"/>
                </a:cubicBezTo>
                <a:cubicBezTo>
                  <a:pt x="131920" y="180988"/>
                  <a:pt x="128083" y="198391"/>
                  <a:pt x="120274" y="214009"/>
                </a:cubicBezTo>
                <a:cubicBezTo>
                  <a:pt x="115046" y="224466"/>
                  <a:pt x="106619" y="233041"/>
                  <a:pt x="100819" y="243192"/>
                </a:cubicBezTo>
                <a:cubicBezTo>
                  <a:pt x="51460" y="329572"/>
                  <a:pt x="109303" y="240195"/>
                  <a:pt x="61908" y="311285"/>
                </a:cubicBezTo>
                <a:cubicBezTo>
                  <a:pt x="58666" y="321013"/>
                  <a:pt x="44930" y="347718"/>
                  <a:pt x="52181" y="340468"/>
                </a:cubicBezTo>
                <a:cubicBezTo>
                  <a:pt x="65551" y="327099"/>
                  <a:pt x="73540" y="309042"/>
                  <a:pt x="81364" y="291830"/>
                </a:cubicBezTo>
                <a:cubicBezTo>
                  <a:pt x="130978" y="182680"/>
                  <a:pt x="74358" y="273156"/>
                  <a:pt x="120274" y="204281"/>
                </a:cubicBezTo>
                <a:cubicBezTo>
                  <a:pt x="123517" y="191311"/>
                  <a:pt x="118878" y="172786"/>
                  <a:pt x="130002" y="165370"/>
                </a:cubicBezTo>
                <a:cubicBezTo>
                  <a:pt x="137633" y="160283"/>
                  <a:pt x="147044" y="175978"/>
                  <a:pt x="149457" y="184826"/>
                </a:cubicBezTo>
                <a:cubicBezTo>
                  <a:pt x="157183" y="213154"/>
                  <a:pt x="155942" y="243192"/>
                  <a:pt x="159185" y="272375"/>
                </a:cubicBezTo>
                <a:cubicBezTo>
                  <a:pt x="175398" y="256162"/>
                  <a:pt x="196026" y="243397"/>
                  <a:pt x="207823" y="223736"/>
                </a:cubicBezTo>
                <a:cubicBezTo>
                  <a:pt x="243021" y="165073"/>
                  <a:pt x="221274" y="185586"/>
                  <a:pt x="266189" y="155643"/>
                </a:cubicBezTo>
                <a:cubicBezTo>
                  <a:pt x="262946" y="175098"/>
                  <a:pt x="256461" y="233733"/>
                  <a:pt x="256461" y="214009"/>
                </a:cubicBezTo>
                <a:cubicBezTo>
                  <a:pt x="256461" y="191081"/>
                  <a:pt x="259601" y="167876"/>
                  <a:pt x="266189" y="145915"/>
                </a:cubicBezTo>
                <a:cubicBezTo>
                  <a:pt x="269548" y="134717"/>
                  <a:pt x="278160" y="125713"/>
                  <a:pt x="285644" y="116732"/>
                </a:cubicBezTo>
                <a:cubicBezTo>
                  <a:pt x="314012" y="82690"/>
                  <a:pt x="322525" y="82930"/>
                  <a:pt x="363466" y="58366"/>
                </a:cubicBezTo>
                <a:cubicBezTo>
                  <a:pt x="366708" y="94034"/>
                  <a:pt x="364507" y="130624"/>
                  <a:pt x="373193" y="165370"/>
                </a:cubicBezTo>
                <a:cubicBezTo>
                  <a:pt x="375680" y="175318"/>
                  <a:pt x="373749" y="140772"/>
                  <a:pt x="382921" y="136187"/>
                </a:cubicBezTo>
                <a:cubicBezTo>
                  <a:pt x="389406" y="132945"/>
                  <a:pt x="389406" y="149158"/>
                  <a:pt x="392649" y="155643"/>
                </a:cubicBezTo>
              </a:path>
            </a:pathLst>
          </a:cu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0" name="Freeform 9"/>
          <p:cNvSpPr/>
          <p:nvPr/>
        </p:nvSpPr>
        <p:spPr>
          <a:xfrm>
            <a:off x="5885234" y="4426085"/>
            <a:ext cx="564204" cy="778213"/>
          </a:xfrm>
          <a:custGeom>
            <a:avLst/>
            <a:gdLst>
              <a:gd name="connsiteX0" fmla="*/ 389106 w 564204"/>
              <a:gd name="connsiteY0" fmla="*/ 0 h 778213"/>
              <a:gd name="connsiteX1" fmla="*/ 359923 w 564204"/>
              <a:gd name="connsiteY1" fmla="*/ 48638 h 778213"/>
              <a:gd name="connsiteX2" fmla="*/ 359923 w 564204"/>
              <a:gd name="connsiteY2" fmla="*/ 204281 h 778213"/>
              <a:gd name="connsiteX3" fmla="*/ 408562 w 564204"/>
              <a:gd name="connsiteY3" fmla="*/ 165370 h 778213"/>
              <a:gd name="connsiteX4" fmla="*/ 466928 w 564204"/>
              <a:gd name="connsiteY4" fmla="*/ 107004 h 778213"/>
              <a:gd name="connsiteX5" fmla="*/ 486383 w 564204"/>
              <a:gd name="connsiteY5" fmla="*/ 77821 h 778213"/>
              <a:gd name="connsiteX6" fmla="*/ 466928 w 564204"/>
              <a:gd name="connsiteY6" fmla="*/ 184826 h 778213"/>
              <a:gd name="connsiteX7" fmla="*/ 457200 w 564204"/>
              <a:gd name="connsiteY7" fmla="*/ 214009 h 778213"/>
              <a:gd name="connsiteX8" fmla="*/ 476655 w 564204"/>
              <a:gd name="connsiteY8" fmla="*/ 136187 h 778213"/>
              <a:gd name="connsiteX9" fmla="*/ 496111 w 564204"/>
              <a:gd name="connsiteY9" fmla="*/ 107004 h 778213"/>
              <a:gd name="connsiteX10" fmla="*/ 515566 w 564204"/>
              <a:gd name="connsiteY10" fmla="*/ 48638 h 778213"/>
              <a:gd name="connsiteX11" fmla="*/ 525294 w 564204"/>
              <a:gd name="connsiteY11" fmla="*/ 19455 h 778213"/>
              <a:gd name="connsiteX12" fmla="*/ 535021 w 564204"/>
              <a:gd name="connsiteY12" fmla="*/ 58366 h 778213"/>
              <a:gd name="connsiteX13" fmla="*/ 544749 w 564204"/>
              <a:gd name="connsiteY13" fmla="*/ 223736 h 778213"/>
              <a:gd name="connsiteX14" fmla="*/ 554477 w 564204"/>
              <a:gd name="connsiteY14" fmla="*/ 155643 h 778213"/>
              <a:gd name="connsiteX15" fmla="*/ 564204 w 564204"/>
              <a:gd name="connsiteY15" fmla="*/ 126460 h 778213"/>
              <a:gd name="connsiteX16" fmla="*/ 554477 w 564204"/>
              <a:gd name="connsiteY16" fmla="*/ 330741 h 778213"/>
              <a:gd name="connsiteX17" fmla="*/ 535021 w 564204"/>
              <a:gd name="connsiteY17" fmla="*/ 262647 h 778213"/>
              <a:gd name="connsiteX18" fmla="*/ 515566 w 564204"/>
              <a:gd name="connsiteY18" fmla="*/ 87549 h 778213"/>
              <a:gd name="connsiteX19" fmla="*/ 457200 w 564204"/>
              <a:gd name="connsiteY19" fmla="*/ 145915 h 778213"/>
              <a:gd name="connsiteX20" fmla="*/ 418289 w 564204"/>
              <a:gd name="connsiteY20" fmla="*/ 194553 h 778213"/>
              <a:gd name="connsiteX21" fmla="*/ 369651 w 564204"/>
              <a:gd name="connsiteY21" fmla="*/ 233464 h 778213"/>
              <a:gd name="connsiteX22" fmla="*/ 340468 w 564204"/>
              <a:gd name="connsiteY22" fmla="*/ 272375 h 778213"/>
              <a:gd name="connsiteX23" fmla="*/ 301557 w 564204"/>
              <a:gd name="connsiteY23" fmla="*/ 301558 h 778213"/>
              <a:gd name="connsiteX24" fmla="*/ 262647 w 564204"/>
              <a:gd name="connsiteY24" fmla="*/ 340468 h 778213"/>
              <a:gd name="connsiteX25" fmla="*/ 252919 w 564204"/>
              <a:gd name="connsiteY25" fmla="*/ 301558 h 778213"/>
              <a:gd name="connsiteX26" fmla="*/ 272375 w 564204"/>
              <a:gd name="connsiteY26" fmla="*/ 58366 h 778213"/>
              <a:gd name="connsiteX27" fmla="*/ 282102 w 564204"/>
              <a:gd name="connsiteY27" fmla="*/ 233464 h 778213"/>
              <a:gd name="connsiteX28" fmla="*/ 301557 w 564204"/>
              <a:gd name="connsiteY28" fmla="*/ 437745 h 778213"/>
              <a:gd name="connsiteX29" fmla="*/ 311285 w 564204"/>
              <a:gd name="connsiteY29" fmla="*/ 272375 h 778213"/>
              <a:gd name="connsiteX30" fmla="*/ 321013 w 564204"/>
              <a:gd name="connsiteY30" fmla="*/ 243192 h 778213"/>
              <a:gd name="connsiteX31" fmla="*/ 311285 w 564204"/>
              <a:gd name="connsiteY31" fmla="*/ 564204 h 778213"/>
              <a:gd name="connsiteX32" fmla="*/ 321013 w 564204"/>
              <a:gd name="connsiteY32" fmla="*/ 447472 h 778213"/>
              <a:gd name="connsiteX33" fmla="*/ 350196 w 564204"/>
              <a:gd name="connsiteY33" fmla="*/ 398834 h 778213"/>
              <a:gd name="connsiteX34" fmla="*/ 359923 w 564204"/>
              <a:gd name="connsiteY34" fmla="*/ 350196 h 778213"/>
              <a:gd name="connsiteX35" fmla="*/ 369651 w 564204"/>
              <a:gd name="connsiteY35" fmla="*/ 321013 h 778213"/>
              <a:gd name="connsiteX36" fmla="*/ 340468 w 564204"/>
              <a:gd name="connsiteY36" fmla="*/ 457200 h 778213"/>
              <a:gd name="connsiteX37" fmla="*/ 321013 w 564204"/>
              <a:gd name="connsiteY37" fmla="*/ 515566 h 778213"/>
              <a:gd name="connsiteX38" fmla="*/ 291830 w 564204"/>
              <a:gd name="connsiteY38" fmla="*/ 554477 h 778213"/>
              <a:gd name="connsiteX39" fmla="*/ 272375 w 564204"/>
              <a:gd name="connsiteY39" fmla="*/ 583660 h 778213"/>
              <a:gd name="connsiteX40" fmla="*/ 262647 w 564204"/>
              <a:gd name="connsiteY40" fmla="*/ 612843 h 778213"/>
              <a:gd name="connsiteX41" fmla="*/ 291830 w 564204"/>
              <a:gd name="connsiteY41" fmla="*/ 496111 h 778213"/>
              <a:gd name="connsiteX42" fmla="*/ 350196 w 564204"/>
              <a:gd name="connsiteY42" fmla="*/ 437745 h 778213"/>
              <a:gd name="connsiteX43" fmla="*/ 369651 w 564204"/>
              <a:gd name="connsiteY43" fmla="*/ 398834 h 778213"/>
              <a:gd name="connsiteX44" fmla="*/ 359923 w 564204"/>
              <a:gd name="connsiteY44" fmla="*/ 447472 h 778213"/>
              <a:gd name="connsiteX45" fmla="*/ 291830 w 564204"/>
              <a:gd name="connsiteY45" fmla="*/ 515566 h 778213"/>
              <a:gd name="connsiteX46" fmla="*/ 223736 w 564204"/>
              <a:gd name="connsiteY46" fmla="*/ 583660 h 778213"/>
              <a:gd name="connsiteX47" fmla="*/ 184826 w 564204"/>
              <a:gd name="connsiteY47" fmla="*/ 622570 h 778213"/>
              <a:gd name="connsiteX48" fmla="*/ 165370 w 564204"/>
              <a:gd name="connsiteY48" fmla="*/ 642026 h 778213"/>
              <a:gd name="connsiteX49" fmla="*/ 204281 w 564204"/>
              <a:gd name="connsiteY49" fmla="*/ 544749 h 778213"/>
              <a:gd name="connsiteX50" fmla="*/ 252919 w 564204"/>
              <a:gd name="connsiteY50" fmla="*/ 505838 h 778213"/>
              <a:gd name="connsiteX51" fmla="*/ 291830 w 564204"/>
              <a:gd name="connsiteY51" fmla="*/ 457200 h 778213"/>
              <a:gd name="connsiteX52" fmla="*/ 369651 w 564204"/>
              <a:gd name="connsiteY52" fmla="*/ 379379 h 778213"/>
              <a:gd name="connsiteX53" fmla="*/ 379379 w 564204"/>
              <a:gd name="connsiteY53" fmla="*/ 350196 h 778213"/>
              <a:gd name="connsiteX54" fmla="*/ 389106 w 564204"/>
              <a:gd name="connsiteY54" fmla="*/ 398834 h 778213"/>
              <a:gd name="connsiteX55" fmla="*/ 301557 w 564204"/>
              <a:gd name="connsiteY55" fmla="*/ 505838 h 778213"/>
              <a:gd name="connsiteX56" fmla="*/ 243192 w 564204"/>
              <a:gd name="connsiteY56" fmla="*/ 564204 h 778213"/>
              <a:gd name="connsiteX57" fmla="*/ 233464 w 564204"/>
              <a:gd name="connsiteY57" fmla="*/ 535021 h 778213"/>
              <a:gd name="connsiteX58" fmla="*/ 282102 w 564204"/>
              <a:gd name="connsiteY58" fmla="*/ 466928 h 778213"/>
              <a:gd name="connsiteX59" fmla="*/ 321013 w 564204"/>
              <a:gd name="connsiteY59" fmla="*/ 408562 h 778213"/>
              <a:gd name="connsiteX60" fmla="*/ 359923 w 564204"/>
              <a:gd name="connsiteY60" fmla="*/ 369651 h 778213"/>
              <a:gd name="connsiteX61" fmla="*/ 379379 w 564204"/>
              <a:gd name="connsiteY61" fmla="*/ 330741 h 778213"/>
              <a:gd name="connsiteX62" fmla="*/ 418289 w 564204"/>
              <a:gd name="connsiteY62" fmla="*/ 282102 h 778213"/>
              <a:gd name="connsiteX63" fmla="*/ 447472 w 564204"/>
              <a:gd name="connsiteY63" fmla="*/ 233464 h 778213"/>
              <a:gd name="connsiteX64" fmla="*/ 476655 w 564204"/>
              <a:gd name="connsiteY64" fmla="*/ 214009 h 778213"/>
              <a:gd name="connsiteX65" fmla="*/ 496111 w 564204"/>
              <a:gd name="connsiteY65" fmla="*/ 194553 h 778213"/>
              <a:gd name="connsiteX66" fmla="*/ 408562 w 564204"/>
              <a:gd name="connsiteY66" fmla="*/ 340468 h 778213"/>
              <a:gd name="connsiteX67" fmla="*/ 301557 w 564204"/>
              <a:gd name="connsiteY67" fmla="*/ 457200 h 778213"/>
              <a:gd name="connsiteX68" fmla="*/ 262647 w 564204"/>
              <a:gd name="connsiteY68" fmla="*/ 515566 h 778213"/>
              <a:gd name="connsiteX69" fmla="*/ 282102 w 564204"/>
              <a:gd name="connsiteY69" fmla="*/ 476655 h 778213"/>
              <a:gd name="connsiteX70" fmla="*/ 311285 w 564204"/>
              <a:gd name="connsiteY70" fmla="*/ 428017 h 778213"/>
              <a:gd name="connsiteX71" fmla="*/ 369651 w 564204"/>
              <a:gd name="connsiteY71" fmla="*/ 311285 h 778213"/>
              <a:gd name="connsiteX72" fmla="*/ 408562 w 564204"/>
              <a:gd name="connsiteY72" fmla="*/ 262647 h 778213"/>
              <a:gd name="connsiteX73" fmla="*/ 447472 w 564204"/>
              <a:gd name="connsiteY73" fmla="*/ 204281 h 778213"/>
              <a:gd name="connsiteX74" fmla="*/ 457200 w 564204"/>
              <a:gd name="connsiteY74" fmla="*/ 233464 h 778213"/>
              <a:gd name="connsiteX75" fmla="*/ 350196 w 564204"/>
              <a:gd name="connsiteY75" fmla="*/ 350196 h 778213"/>
              <a:gd name="connsiteX76" fmla="*/ 311285 w 564204"/>
              <a:gd name="connsiteY76" fmla="*/ 408562 h 778213"/>
              <a:gd name="connsiteX77" fmla="*/ 194553 w 564204"/>
              <a:gd name="connsiteY77" fmla="*/ 535021 h 778213"/>
              <a:gd name="connsiteX78" fmla="*/ 204281 w 564204"/>
              <a:gd name="connsiteY78" fmla="*/ 525294 h 778213"/>
              <a:gd name="connsiteX79" fmla="*/ 282102 w 564204"/>
              <a:gd name="connsiteY79" fmla="*/ 437745 h 778213"/>
              <a:gd name="connsiteX80" fmla="*/ 340468 w 564204"/>
              <a:gd name="connsiteY80" fmla="*/ 359924 h 778213"/>
              <a:gd name="connsiteX81" fmla="*/ 369651 w 564204"/>
              <a:gd name="connsiteY81" fmla="*/ 311285 h 778213"/>
              <a:gd name="connsiteX82" fmla="*/ 408562 w 564204"/>
              <a:gd name="connsiteY82" fmla="*/ 282102 h 778213"/>
              <a:gd name="connsiteX83" fmla="*/ 359923 w 564204"/>
              <a:gd name="connsiteY83" fmla="*/ 379379 h 778213"/>
              <a:gd name="connsiteX84" fmla="*/ 321013 w 564204"/>
              <a:gd name="connsiteY84" fmla="*/ 437745 h 778213"/>
              <a:gd name="connsiteX85" fmla="*/ 272375 w 564204"/>
              <a:gd name="connsiteY85" fmla="*/ 486383 h 778213"/>
              <a:gd name="connsiteX86" fmla="*/ 165370 w 564204"/>
              <a:gd name="connsiteY86" fmla="*/ 612843 h 778213"/>
              <a:gd name="connsiteX87" fmla="*/ 126460 w 564204"/>
              <a:gd name="connsiteY87" fmla="*/ 651753 h 778213"/>
              <a:gd name="connsiteX88" fmla="*/ 58366 w 564204"/>
              <a:gd name="connsiteY88" fmla="*/ 710119 h 778213"/>
              <a:gd name="connsiteX89" fmla="*/ 155643 w 564204"/>
              <a:gd name="connsiteY89" fmla="*/ 564204 h 778213"/>
              <a:gd name="connsiteX90" fmla="*/ 301557 w 564204"/>
              <a:gd name="connsiteY90" fmla="*/ 389106 h 778213"/>
              <a:gd name="connsiteX91" fmla="*/ 398834 w 564204"/>
              <a:gd name="connsiteY91" fmla="*/ 291830 h 778213"/>
              <a:gd name="connsiteX92" fmla="*/ 428017 w 564204"/>
              <a:gd name="connsiteY92" fmla="*/ 252919 h 778213"/>
              <a:gd name="connsiteX93" fmla="*/ 447472 w 564204"/>
              <a:gd name="connsiteY93" fmla="*/ 223736 h 778213"/>
              <a:gd name="connsiteX94" fmla="*/ 379379 w 564204"/>
              <a:gd name="connsiteY94" fmla="*/ 330741 h 778213"/>
              <a:gd name="connsiteX95" fmla="*/ 330740 w 564204"/>
              <a:gd name="connsiteY95" fmla="*/ 389106 h 778213"/>
              <a:gd name="connsiteX96" fmla="*/ 301557 w 564204"/>
              <a:gd name="connsiteY96" fmla="*/ 437745 h 778213"/>
              <a:gd name="connsiteX97" fmla="*/ 243192 w 564204"/>
              <a:gd name="connsiteY97" fmla="*/ 486383 h 778213"/>
              <a:gd name="connsiteX98" fmla="*/ 107004 w 564204"/>
              <a:gd name="connsiteY98" fmla="*/ 603115 h 778213"/>
              <a:gd name="connsiteX99" fmla="*/ 87549 w 564204"/>
              <a:gd name="connsiteY99" fmla="*/ 632298 h 778213"/>
              <a:gd name="connsiteX100" fmla="*/ 107004 w 564204"/>
              <a:gd name="connsiteY100" fmla="*/ 593387 h 778213"/>
              <a:gd name="connsiteX101" fmla="*/ 252919 w 564204"/>
              <a:gd name="connsiteY101" fmla="*/ 428017 h 778213"/>
              <a:gd name="connsiteX102" fmla="*/ 272375 w 564204"/>
              <a:gd name="connsiteY102" fmla="*/ 379379 h 778213"/>
              <a:gd name="connsiteX103" fmla="*/ 389106 w 564204"/>
              <a:gd name="connsiteY103" fmla="*/ 272375 h 778213"/>
              <a:gd name="connsiteX104" fmla="*/ 437745 w 564204"/>
              <a:gd name="connsiteY104" fmla="*/ 243192 h 778213"/>
              <a:gd name="connsiteX105" fmla="*/ 476655 w 564204"/>
              <a:gd name="connsiteY105" fmla="*/ 214009 h 778213"/>
              <a:gd name="connsiteX106" fmla="*/ 447472 w 564204"/>
              <a:gd name="connsiteY106" fmla="*/ 262647 h 778213"/>
              <a:gd name="connsiteX107" fmla="*/ 330740 w 564204"/>
              <a:gd name="connsiteY107" fmla="*/ 369651 h 778213"/>
              <a:gd name="connsiteX108" fmla="*/ 301557 w 564204"/>
              <a:gd name="connsiteY108" fmla="*/ 418289 h 778213"/>
              <a:gd name="connsiteX109" fmla="*/ 262647 w 564204"/>
              <a:gd name="connsiteY109" fmla="*/ 457200 h 778213"/>
              <a:gd name="connsiteX110" fmla="*/ 223736 w 564204"/>
              <a:gd name="connsiteY110" fmla="*/ 505838 h 778213"/>
              <a:gd name="connsiteX111" fmla="*/ 175098 w 564204"/>
              <a:gd name="connsiteY111" fmla="*/ 554477 h 778213"/>
              <a:gd name="connsiteX112" fmla="*/ 136187 w 564204"/>
              <a:gd name="connsiteY112" fmla="*/ 612843 h 778213"/>
              <a:gd name="connsiteX113" fmla="*/ 155643 w 564204"/>
              <a:gd name="connsiteY113" fmla="*/ 476655 h 778213"/>
              <a:gd name="connsiteX114" fmla="*/ 204281 w 564204"/>
              <a:gd name="connsiteY114" fmla="*/ 340468 h 778213"/>
              <a:gd name="connsiteX115" fmla="*/ 233464 w 564204"/>
              <a:gd name="connsiteY115" fmla="*/ 311285 h 778213"/>
              <a:gd name="connsiteX116" fmla="*/ 282102 w 564204"/>
              <a:gd name="connsiteY116" fmla="*/ 223736 h 778213"/>
              <a:gd name="connsiteX117" fmla="*/ 301557 w 564204"/>
              <a:gd name="connsiteY117" fmla="*/ 194553 h 778213"/>
              <a:gd name="connsiteX118" fmla="*/ 233464 w 564204"/>
              <a:gd name="connsiteY118" fmla="*/ 252919 h 778213"/>
              <a:gd name="connsiteX119" fmla="*/ 214009 w 564204"/>
              <a:gd name="connsiteY119" fmla="*/ 291830 h 778213"/>
              <a:gd name="connsiteX120" fmla="*/ 97277 w 564204"/>
              <a:gd name="connsiteY120" fmla="*/ 428017 h 778213"/>
              <a:gd name="connsiteX121" fmla="*/ 0 w 564204"/>
              <a:gd name="connsiteY121" fmla="*/ 535021 h 778213"/>
              <a:gd name="connsiteX122" fmla="*/ 48638 w 564204"/>
              <a:gd name="connsiteY122" fmla="*/ 437745 h 778213"/>
              <a:gd name="connsiteX123" fmla="*/ 116732 w 564204"/>
              <a:gd name="connsiteY123" fmla="*/ 321013 h 778213"/>
              <a:gd name="connsiteX124" fmla="*/ 155643 w 564204"/>
              <a:gd name="connsiteY124" fmla="*/ 291830 h 778213"/>
              <a:gd name="connsiteX125" fmla="*/ 184826 w 564204"/>
              <a:gd name="connsiteY125" fmla="*/ 262647 h 778213"/>
              <a:gd name="connsiteX126" fmla="*/ 175098 w 564204"/>
              <a:gd name="connsiteY126" fmla="*/ 535021 h 778213"/>
              <a:gd name="connsiteX127" fmla="*/ 165370 w 564204"/>
              <a:gd name="connsiteY127" fmla="*/ 700392 h 778213"/>
              <a:gd name="connsiteX128" fmla="*/ 145915 w 564204"/>
              <a:gd name="connsiteY128" fmla="*/ 778213 h 778213"/>
              <a:gd name="connsiteX129" fmla="*/ 136187 w 564204"/>
              <a:gd name="connsiteY129" fmla="*/ 739302 h 778213"/>
              <a:gd name="connsiteX130" fmla="*/ 155643 w 564204"/>
              <a:gd name="connsiteY130" fmla="*/ 710119 h 778213"/>
              <a:gd name="connsiteX131" fmla="*/ 184826 w 564204"/>
              <a:gd name="connsiteY131" fmla="*/ 661481 h 778213"/>
              <a:gd name="connsiteX132" fmla="*/ 233464 w 564204"/>
              <a:gd name="connsiteY132" fmla="*/ 612843 h 778213"/>
              <a:gd name="connsiteX133" fmla="*/ 291830 w 564204"/>
              <a:gd name="connsiteY133" fmla="*/ 515566 h 778213"/>
              <a:gd name="connsiteX134" fmla="*/ 330740 w 564204"/>
              <a:gd name="connsiteY134" fmla="*/ 486383 h 778213"/>
              <a:gd name="connsiteX135" fmla="*/ 350196 w 564204"/>
              <a:gd name="connsiteY135" fmla="*/ 457200 h 778213"/>
              <a:gd name="connsiteX136" fmla="*/ 379379 w 564204"/>
              <a:gd name="connsiteY136" fmla="*/ 418289 h 778213"/>
              <a:gd name="connsiteX137" fmla="*/ 389106 w 564204"/>
              <a:gd name="connsiteY137" fmla="*/ 389106 h 778213"/>
              <a:gd name="connsiteX138" fmla="*/ 428017 w 564204"/>
              <a:gd name="connsiteY138" fmla="*/ 282102 h 778213"/>
              <a:gd name="connsiteX139" fmla="*/ 389106 w 564204"/>
              <a:gd name="connsiteY139" fmla="*/ 311285 h 778213"/>
              <a:gd name="connsiteX140" fmla="*/ 340468 w 564204"/>
              <a:gd name="connsiteY140" fmla="*/ 369651 h 778213"/>
              <a:gd name="connsiteX141" fmla="*/ 282102 w 564204"/>
              <a:gd name="connsiteY141" fmla="*/ 447472 h 778213"/>
              <a:gd name="connsiteX142" fmla="*/ 194553 w 564204"/>
              <a:gd name="connsiteY142" fmla="*/ 535021 h 778213"/>
              <a:gd name="connsiteX143" fmla="*/ 155643 w 564204"/>
              <a:gd name="connsiteY143" fmla="*/ 583660 h 778213"/>
              <a:gd name="connsiteX144" fmla="*/ 204281 w 564204"/>
              <a:gd name="connsiteY144" fmla="*/ 466928 h 778213"/>
              <a:gd name="connsiteX145" fmla="*/ 243192 w 564204"/>
              <a:gd name="connsiteY145" fmla="*/ 398834 h 778213"/>
              <a:gd name="connsiteX146" fmla="*/ 301557 w 564204"/>
              <a:gd name="connsiteY146" fmla="*/ 369651 h 778213"/>
              <a:gd name="connsiteX147" fmla="*/ 321013 w 564204"/>
              <a:gd name="connsiteY147" fmla="*/ 350196 h 778213"/>
              <a:gd name="connsiteX148" fmla="*/ 330740 w 564204"/>
              <a:gd name="connsiteY148" fmla="*/ 301558 h 778213"/>
              <a:gd name="connsiteX149" fmla="*/ 321013 w 564204"/>
              <a:gd name="connsiteY149" fmla="*/ 359924 h 778213"/>
              <a:gd name="connsiteX150" fmla="*/ 301557 w 564204"/>
              <a:gd name="connsiteY150" fmla="*/ 389106 h 778213"/>
              <a:gd name="connsiteX151" fmla="*/ 272375 w 564204"/>
              <a:gd name="connsiteY151" fmla="*/ 437745 h 778213"/>
              <a:gd name="connsiteX152" fmla="*/ 194553 w 564204"/>
              <a:gd name="connsiteY152" fmla="*/ 544749 h 778213"/>
              <a:gd name="connsiteX153" fmla="*/ 97277 w 564204"/>
              <a:gd name="connsiteY153" fmla="*/ 690664 h 778213"/>
              <a:gd name="connsiteX154" fmla="*/ 77821 w 564204"/>
              <a:gd name="connsiteY154" fmla="*/ 710119 h 778213"/>
              <a:gd name="connsiteX155" fmla="*/ 97277 w 564204"/>
              <a:gd name="connsiteY155" fmla="*/ 671209 h 778213"/>
              <a:gd name="connsiteX156" fmla="*/ 116732 w 564204"/>
              <a:gd name="connsiteY156" fmla="*/ 593387 h 778213"/>
              <a:gd name="connsiteX157" fmla="*/ 165370 w 564204"/>
              <a:gd name="connsiteY157" fmla="*/ 515566 h 778213"/>
              <a:gd name="connsiteX158" fmla="*/ 233464 w 564204"/>
              <a:gd name="connsiteY158" fmla="*/ 428017 h 778213"/>
              <a:gd name="connsiteX159" fmla="*/ 252919 w 564204"/>
              <a:gd name="connsiteY159" fmla="*/ 398834 h 778213"/>
              <a:gd name="connsiteX160" fmla="*/ 282102 w 564204"/>
              <a:gd name="connsiteY160" fmla="*/ 359924 h 778213"/>
              <a:gd name="connsiteX161" fmla="*/ 311285 w 564204"/>
              <a:gd name="connsiteY161" fmla="*/ 311285 h 778213"/>
              <a:gd name="connsiteX162" fmla="*/ 340468 w 564204"/>
              <a:gd name="connsiteY162" fmla="*/ 282102 h 778213"/>
              <a:gd name="connsiteX163" fmla="*/ 369651 w 564204"/>
              <a:gd name="connsiteY163" fmla="*/ 243192 h 778213"/>
              <a:gd name="connsiteX164" fmla="*/ 408562 w 564204"/>
              <a:gd name="connsiteY164" fmla="*/ 194553 h 778213"/>
              <a:gd name="connsiteX165" fmla="*/ 418289 w 564204"/>
              <a:gd name="connsiteY165" fmla="*/ 165370 h 778213"/>
              <a:gd name="connsiteX166" fmla="*/ 350196 w 564204"/>
              <a:gd name="connsiteY166" fmla="*/ 252919 h 778213"/>
              <a:gd name="connsiteX167" fmla="*/ 311285 w 564204"/>
              <a:gd name="connsiteY167" fmla="*/ 272375 h 778213"/>
              <a:gd name="connsiteX168" fmla="*/ 262647 w 564204"/>
              <a:gd name="connsiteY168" fmla="*/ 350196 h 778213"/>
              <a:gd name="connsiteX169" fmla="*/ 243192 w 564204"/>
              <a:gd name="connsiteY169" fmla="*/ 379379 h 778213"/>
              <a:gd name="connsiteX170" fmla="*/ 252919 w 564204"/>
              <a:gd name="connsiteY170" fmla="*/ 350196 h 778213"/>
              <a:gd name="connsiteX171" fmla="*/ 262647 w 564204"/>
              <a:gd name="connsiteY171" fmla="*/ 291830 h 778213"/>
              <a:gd name="connsiteX172" fmla="*/ 291830 w 564204"/>
              <a:gd name="connsiteY172" fmla="*/ 223736 h 778213"/>
              <a:gd name="connsiteX173" fmla="*/ 321013 w 564204"/>
              <a:gd name="connsiteY173" fmla="*/ 136187 h 778213"/>
              <a:gd name="connsiteX174" fmla="*/ 330740 w 564204"/>
              <a:gd name="connsiteY174" fmla="*/ 126460 h 778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564204" h="778213">
                <a:moveTo>
                  <a:pt x="389106" y="0"/>
                </a:moveTo>
                <a:cubicBezTo>
                  <a:pt x="379378" y="16213"/>
                  <a:pt x="367602" y="31360"/>
                  <a:pt x="359923" y="48638"/>
                </a:cubicBezTo>
                <a:cubicBezTo>
                  <a:pt x="338369" y="97135"/>
                  <a:pt x="355971" y="156858"/>
                  <a:pt x="359923" y="204281"/>
                </a:cubicBezTo>
                <a:cubicBezTo>
                  <a:pt x="438899" y="184537"/>
                  <a:pt x="371508" y="213011"/>
                  <a:pt x="408562" y="165370"/>
                </a:cubicBezTo>
                <a:cubicBezTo>
                  <a:pt x="425454" y="143652"/>
                  <a:pt x="451666" y="129897"/>
                  <a:pt x="466928" y="107004"/>
                </a:cubicBezTo>
                <a:lnTo>
                  <a:pt x="486383" y="77821"/>
                </a:lnTo>
                <a:cubicBezTo>
                  <a:pt x="479898" y="113489"/>
                  <a:pt x="474524" y="149378"/>
                  <a:pt x="466928" y="184826"/>
                </a:cubicBezTo>
                <a:cubicBezTo>
                  <a:pt x="464780" y="194852"/>
                  <a:pt x="457200" y="224263"/>
                  <a:pt x="457200" y="214009"/>
                </a:cubicBezTo>
                <a:cubicBezTo>
                  <a:pt x="457200" y="202913"/>
                  <a:pt x="468980" y="151537"/>
                  <a:pt x="476655" y="136187"/>
                </a:cubicBezTo>
                <a:cubicBezTo>
                  <a:pt x="481884" y="125730"/>
                  <a:pt x="489626" y="116732"/>
                  <a:pt x="496111" y="107004"/>
                </a:cubicBezTo>
                <a:lnTo>
                  <a:pt x="515566" y="48638"/>
                </a:lnTo>
                <a:lnTo>
                  <a:pt x="525294" y="19455"/>
                </a:lnTo>
                <a:cubicBezTo>
                  <a:pt x="528536" y="32425"/>
                  <a:pt x="533753" y="45057"/>
                  <a:pt x="535021" y="58366"/>
                </a:cubicBezTo>
                <a:cubicBezTo>
                  <a:pt x="540256" y="113336"/>
                  <a:pt x="533919" y="169590"/>
                  <a:pt x="544749" y="223736"/>
                </a:cubicBezTo>
                <a:cubicBezTo>
                  <a:pt x="549246" y="246219"/>
                  <a:pt x="549980" y="178126"/>
                  <a:pt x="554477" y="155643"/>
                </a:cubicBezTo>
                <a:cubicBezTo>
                  <a:pt x="556488" y="145588"/>
                  <a:pt x="560962" y="136188"/>
                  <a:pt x="564204" y="126460"/>
                </a:cubicBezTo>
                <a:cubicBezTo>
                  <a:pt x="560962" y="194554"/>
                  <a:pt x="568761" y="264083"/>
                  <a:pt x="554477" y="330741"/>
                </a:cubicBezTo>
                <a:cubicBezTo>
                  <a:pt x="549531" y="353823"/>
                  <a:pt x="538523" y="285992"/>
                  <a:pt x="535021" y="262647"/>
                </a:cubicBezTo>
                <a:cubicBezTo>
                  <a:pt x="482245" y="-89195"/>
                  <a:pt x="549925" y="259338"/>
                  <a:pt x="515566" y="87549"/>
                </a:cubicBezTo>
                <a:cubicBezTo>
                  <a:pt x="420196" y="214710"/>
                  <a:pt x="542542" y="60574"/>
                  <a:pt x="457200" y="145915"/>
                </a:cubicBezTo>
                <a:cubicBezTo>
                  <a:pt x="442519" y="160596"/>
                  <a:pt x="432970" y="179872"/>
                  <a:pt x="418289" y="194553"/>
                </a:cubicBezTo>
                <a:cubicBezTo>
                  <a:pt x="403608" y="209234"/>
                  <a:pt x="384332" y="218783"/>
                  <a:pt x="369651" y="233464"/>
                </a:cubicBezTo>
                <a:cubicBezTo>
                  <a:pt x="358187" y="244928"/>
                  <a:pt x="351932" y="260911"/>
                  <a:pt x="340468" y="272375"/>
                </a:cubicBezTo>
                <a:cubicBezTo>
                  <a:pt x="329004" y="283839"/>
                  <a:pt x="313758" y="290882"/>
                  <a:pt x="301557" y="301558"/>
                </a:cubicBezTo>
                <a:cubicBezTo>
                  <a:pt x="287753" y="313636"/>
                  <a:pt x="275617" y="327498"/>
                  <a:pt x="262647" y="340468"/>
                </a:cubicBezTo>
                <a:cubicBezTo>
                  <a:pt x="259404" y="327498"/>
                  <a:pt x="252919" y="314927"/>
                  <a:pt x="252919" y="301558"/>
                </a:cubicBezTo>
                <a:cubicBezTo>
                  <a:pt x="252919" y="125377"/>
                  <a:pt x="248145" y="155282"/>
                  <a:pt x="272375" y="58366"/>
                </a:cubicBezTo>
                <a:cubicBezTo>
                  <a:pt x="275617" y="116732"/>
                  <a:pt x="279322" y="175074"/>
                  <a:pt x="282102" y="233464"/>
                </a:cubicBezTo>
                <a:cubicBezTo>
                  <a:pt x="293526" y="473366"/>
                  <a:pt x="267034" y="541322"/>
                  <a:pt x="301557" y="437745"/>
                </a:cubicBezTo>
                <a:cubicBezTo>
                  <a:pt x="304800" y="382622"/>
                  <a:pt x="305790" y="327320"/>
                  <a:pt x="311285" y="272375"/>
                </a:cubicBezTo>
                <a:cubicBezTo>
                  <a:pt x="312305" y="262172"/>
                  <a:pt x="321013" y="232938"/>
                  <a:pt x="321013" y="243192"/>
                </a:cubicBezTo>
                <a:cubicBezTo>
                  <a:pt x="321013" y="350245"/>
                  <a:pt x="311285" y="457151"/>
                  <a:pt x="311285" y="564204"/>
                </a:cubicBezTo>
                <a:cubicBezTo>
                  <a:pt x="311285" y="603250"/>
                  <a:pt x="312070" y="485480"/>
                  <a:pt x="321013" y="447472"/>
                </a:cubicBezTo>
                <a:cubicBezTo>
                  <a:pt x="325344" y="429068"/>
                  <a:pt x="340468" y="415047"/>
                  <a:pt x="350196" y="398834"/>
                </a:cubicBezTo>
                <a:cubicBezTo>
                  <a:pt x="353438" y="382621"/>
                  <a:pt x="355913" y="366236"/>
                  <a:pt x="359923" y="350196"/>
                </a:cubicBezTo>
                <a:cubicBezTo>
                  <a:pt x="362410" y="340248"/>
                  <a:pt x="371485" y="310924"/>
                  <a:pt x="369651" y="321013"/>
                </a:cubicBezTo>
                <a:cubicBezTo>
                  <a:pt x="361346" y="366690"/>
                  <a:pt x="351728" y="412160"/>
                  <a:pt x="340468" y="457200"/>
                </a:cubicBezTo>
                <a:cubicBezTo>
                  <a:pt x="335494" y="477095"/>
                  <a:pt x="330184" y="497223"/>
                  <a:pt x="321013" y="515566"/>
                </a:cubicBezTo>
                <a:cubicBezTo>
                  <a:pt x="313762" y="530067"/>
                  <a:pt x="301253" y="541284"/>
                  <a:pt x="291830" y="554477"/>
                </a:cubicBezTo>
                <a:cubicBezTo>
                  <a:pt x="285035" y="563991"/>
                  <a:pt x="277603" y="573203"/>
                  <a:pt x="272375" y="583660"/>
                </a:cubicBezTo>
                <a:cubicBezTo>
                  <a:pt x="267789" y="592831"/>
                  <a:pt x="262647" y="623097"/>
                  <a:pt x="262647" y="612843"/>
                </a:cubicBezTo>
                <a:cubicBezTo>
                  <a:pt x="262647" y="596769"/>
                  <a:pt x="279758" y="508183"/>
                  <a:pt x="291830" y="496111"/>
                </a:cubicBezTo>
                <a:lnTo>
                  <a:pt x="350196" y="437745"/>
                </a:lnTo>
                <a:cubicBezTo>
                  <a:pt x="356681" y="424775"/>
                  <a:pt x="359397" y="388580"/>
                  <a:pt x="369651" y="398834"/>
                </a:cubicBezTo>
                <a:cubicBezTo>
                  <a:pt x="381342" y="410525"/>
                  <a:pt x="369094" y="433715"/>
                  <a:pt x="359923" y="447472"/>
                </a:cubicBezTo>
                <a:cubicBezTo>
                  <a:pt x="342117" y="474181"/>
                  <a:pt x="314528" y="492868"/>
                  <a:pt x="291830" y="515566"/>
                </a:cubicBezTo>
                <a:lnTo>
                  <a:pt x="223736" y="583660"/>
                </a:lnTo>
                <a:lnTo>
                  <a:pt x="184826" y="622570"/>
                </a:lnTo>
                <a:lnTo>
                  <a:pt x="165370" y="642026"/>
                </a:lnTo>
                <a:cubicBezTo>
                  <a:pt x="174199" y="597883"/>
                  <a:pt x="171860" y="581223"/>
                  <a:pt x="204281" y="544749"/>
                </a:cubicBezTo>
                <a:cubicBezTo>
                  <a:pt x="218075" y="529231"/>
                  <a:pt x="238238" y="520519"/>
                  <a:pt x="252919" y="505838"/>
                </a:cubicBezTo>
                <a:cubicBezTo>
                  <a:pt x="267600" y="491157"/>
                  <a:pt x="277747" y="472456"/>
                  <a:pt x="291830" y="457200"/>
                </a:cubicBezTo>
                <a:cubicBezTo>
                  <a:pt x="316713" y="430244"/>
                  <a:pt x="369651" y="379379"/>
                  <a:pt x="369651" y="379379"/>
                </a:cubicBezTo>
                <a:cubicBezTo>
                  <a:pt x="372894" y="369651"/>
                  <a:pt x="373691" y="358728"/>
                  <a:pt x="379379" y="350196"/>
                </a:cubicBezTo>
                <a:cubicBezTo>
                  <a:pt x="432871" y="269959"/>
                  <a:pt x="401399" y="370150"/>
                  <a:pt x="389106" y="398834"/>
                </a:cubicBezTo>
                <a:cubicBezTo>
                  <a:pt x="372374" y="437875"/>
                  <a:pt x="332511" y="478323"/>
                  <a:pt x="301557" y="505838"/>
                </a:cubicBezTo>
                <a:cubicBezTo>
                  <a:pt x="242327" y="558487"/>
                  <a:pt x="279548" y="509668"/>
                  <a:pt x="243192" y="564204"/>
                </a:cubicBezTo>
                <a:cubicBezTo>
                  <a:pt x="239949" y="554476"/>
                  <a:pt x="233464" y="545275"/>
                  <a:pt x="233464" y="535021"/>
                </a:cubicBezTo>
                <a:cubicBezTo>
                  <a:pt x="233464" y="501396"/>
                  <a:pt x="263719" y="489907"/>
                  <a:pt x="282102" y="466928"/>
                </a:cubicBezTo>
                <a:cubicBezTo>
                  <a:pt x="296709" y="448669"/>
                  <a:pt x="306406" y="426821"/>
                  <a:pt x="321013" y="408562"/>
                </a:cubicBezTo>
                <a:cubicBezTo>
                  <a:pt x="332471" y="394239"/>
                  <a:pt x="348917" y="384325"/>
                  <a:pt x="359923" y="369651"/>
                </a:cubicBezTo>
                <a:cubicBezTo>
                  <a:pt x="368624" y="358050"/>
                  <a:pt x="371335" y="342807"/>
                  <a:pt x="379379" y="330741"/>
                </a:cubicBezTo>
                <a:cubicBezTo>
                  <a:pt x="390896" y="313466"/>
                  <a:pt x="406383" y="299111"/>
                  <a:pt x="418289" y="282102"/>
                </a:cubicBezTo>
                <a:cubicBezTo>
                  <a:pt x="429131" y="266613"/>
                  <a:pt x="435167" y="247819"/>
                  <a:pt x="447472" y="233464"/>
                </a:cubicBezTo>
                <a:cubicBezTo>
                  <a:pt x="455081" y="224587"/>
                  <a:pt x="467526" y="221312"/>
                  <a:pt x="476655" y="214009"/>
                </a:cubicBezTo>
                <a:cubicBezTo>
                  <a:pt x="483817" y="208280"/>
                  <a:pt x="489626" y="201038"/>
                  <a:pt x="496111" y="194553"/>
                </a:cubicBezTo>
                <a:cubicBezTo>
                  <a:pt x="464964" y="287992"/>
                  <a:pt x="489245" y="236732"/>
                  <a:pt x="408562" y="340468"/>
                </a:cubicBezTo>
                <a:cubicBezTo>
                  <a:pt x="330516" y="440814"/>
                  <a:pt x="370044" y="405835"/>
                  <a:pt x="301557" y="457200"/>
                </a:cubicBezTo>
                <a:cubicBezTo>
                  <a:pt x="288587" y="476655"/>
                  <a:pt x="252190" y="536480"/>
                  <a:pt x="262647" y="515566"/>
                </a:cubicBezTo>
                <a:cubicBezTo>
                  <a:pt x="269132" y="502596"/>
                  <a:pt x="275060" y="489331"/>
                  <a:pt x="282102" y="476655"/>
                </a:cubicBezTo>
                <a:cubicBezTo>
                  <a:pt x="291284" y="460127"/>
                  <a:pt x="303461" y="445229"/>
                  <a:pt x="311285" y="428017"/>
                </a:cubicBezTo>
                <a:cubicBezTo>
                  <a:pt x="357488" y="326371"/>
                  <a:pt x="297298" y="410770"/>
                  <a:pt x="369651" y="311285"/>
                </a:cubicBezTo>
                <a:cubicBezTo>
                  <a:pt x="381863" y="294494"/>
                  <a:pt x="396350" y="279438"/>
                  <a:pt x="408562" y="262647"/>
                </a:cubicBezTo>
                <a:cubicBezTo>
                  <a:pt x="422315" y="243737"/>
                  <a:pt x="447472" y="204281"/>
                  <a:pt x="447472" y="204281"/>
                </a:cubicBezTo>
                <a:cubicBezTo>
                  <a:pt x="450715" y="214009"/>
                  <a:pt x="461443" y="224129"/>
                  <a:pt x="457200" y="233464"/>
                </a:cubicBezTo>
                <a:cubicBezTo>
                  <a:pt x="409747" y="337861"/>
                  <a:pt x="409189" y="284648"/>
                  <a:pt x="350196" y="350196"/>
                </a:cubicBezTo>
                <a:cubicBezTo>
                  <a:pt x="334554" y="367576"/>
                  <a:pt x="326347" y="390677"/>
                  <a:pt x="311285" y="408562"/>
                </a:cubicBezTo>
                <a:cubicBezTo>
                  <a:pt x="274333" y="452442"/>
                  <a:pt x="153987" y="575583"/>
                  <a:pt x="194553" y="535021"/>
                </a:cubicBezTo>
                <a:lnTo>
                  <a:pt x="204281" y="525294"/>
                </a:lnTo>
                <a:cubicBezTo>
                  <a:pt x="261467" y="429982"/>
                  <a:pt x="199679" y="520168"/>
                  <a:pt x="282102" y="437745"/>
                </a:cubicBezTo>
                <a:cubicBezTo>
                  <a:pt x="299890" y="419957"/>
                  <a:pt x="325502" y="383870"/>
                  <a:pt x="340468" y="359924"/>
                </a:cubicBezTo>
                <a:cubicBezTo>
                  <a:pt x="350489" y="343891"/>
                  <a:pt x="357200" y="325514"/>
                  <a:pt x="369651" y="311285"/>
                </a:cubicBezTo>
                <a:cubicBezTo>
                  <a:pt x="380327" y="299084"/>
                  <a:pt x="395592" y="291830"/>
                  <a:pt x="408562" y="282102"/>
                </a:cubicBezTo>
                <a:cubicBezTo>
                  <a:pt x="392136" y="331380"/>
                  <a:pt x="399922" y="314381"/>
                  <a:pt x="359923" y="379379"/>
                </a:cubicBezTo>
                <a:cubicBezTo>
                  <a:pt x="347668" y="399293"/>
                  <a:pt x="335819" y="419648"/>
                  <a:pt x="321013" y="437745"/>
                </a:cubicBezTo>
                <a:cubicBezTo>
                  <a:pt x="306494" y="455490"/>
                  <a:pt x="287608" y="469246"/>
                  <a:pt x="272375" y="486383"/>
                </a:cubicBezTo>
                <a:cubicBezTo>
                  <a:pt x="235689" y="527654"/>
                  <a:pt x="204416" y="573797"/>
                  <a:pt x="165370" y="612843"/>
                </a:cubicBezTo>
                <a:cubicBezTo>
                  <a:pt x="152400" y="625813"/>
                  <a:pt x="140264" y="639675"/>
                  <a:pt x="126460" y="651753"/>
                </a:cubicBezTo>
                <a:cubicBezTo>
                  <a:pt x="26628" y="739106"/>
                  <a:pt x="141368" y="627117"/>
                  <a:pt x="58366" y="710119"/>
                </a:cubicBezTo>
                <a:cubicBezTo>
                  <a:pt x="85806" y="600364"/>
                  <a:pt x="37104" y="771649"/>
                  <a:pt x="155643" y="564204"/>
                </a:cubicBezTo>
                <a:cubicBezTo>
                  <a:pt x="219578" y="452316"/>
                  <a:pt x="176069" y="514594"/>
                  <a:pt x="301557" y="389106"/>
                </a:cubicBezTo>
                <a:lnTo>
                  <a:pt x="398834" y="291830"/>
                </a:lnTo>
                <a:cubicBezTo>
                  <a:pt x="408562" y="278860"/>
                  <a:pt x="418594" y="266112"/>
                  <a:pt x="428017" y="252919"/>
                </a:cubicBezTo>
                <a:cubicBezTo>
                  <a:pt x="434812" y="243405"/>
                  <a:pt x="452700" y="213279"/>
                  <a:pt x="447472" y="223736"/>
                </a:cubicBezTo>
                <a:cubicBezTo>
                  <a:pt x="424210" y="270262"/>
                  <a:pt x="409554" y="293022"/>
                  <a:pt x="379379" y="330741"/>
                </a:cubicBezTo>
                <a:cubicBezTo>
                  <a:pt x="363558" y="350516"/>
                  <a:pt x="345636" y="368625"/>
                  <a:pt x="330740" y="389106"/>
                </a:cubicBezTo>
                <a:cubicBezTo>
                  <a:pt x="319619" y="404397"/>
                  <a:pt x="314205" y="423691"/>
                  <a:pt x="301557" y="437745"/>
                </a:cubicBezTo>
                <a:cubicBezTo>
                  <a:pt x="284616" y="456569"/>
                  <a:pt x="261706" y="469103"/>
                  <a:pt x="243192" y="486383"/>
                </a:cubicBezTo>
                <a:cubicBezTo>
                  <a:pt x="122092" y="599410"/>
                  <a:pt x="200279" y="547151"/>
                  <a:pt x="107004" y="603115"/>
                </a:cubicBezTo>
                <a:cubicBezTo>
                  <a:pt x="100519" y="612843"/>
                  <a:pt x="87549" y="643989"/>
                  <a:pt x="87549" y="632298"/>
                </a:cubicBezTo>
                <a:cubicBezTo>
                  <a:pt x="87549" y="617797"/>
                  <a:pt x="98960" y="605453"/>
                  <a:pt x="107004" y="593387"/>
                </a:cubicBezTo>
                <a:cubicBezTo>
                  <a:pt x="183856" y="478109"/>
                  <a:pt x="163916" y="504306"/>
                  <a:pt x="252919" y="428017"/>
                </a:cubicBezTo>
                <a:cubicBezTo>
                  <a:pt x="259404" y="411804"/>
                  <a:pt x="262105" y="393501"/>
                  <a:pt x="272375" y="379379"/>
                </a:cubicBezTo>
                <a:cubicBezTo>
                  <a:pt x="290349" y="354665"/>
                  <a:pt x="363264" y="291169"/>
                  <a:pt x="389106" y="272375"/>
                </a:cubicBezTo>
                <a:cubicBezTo>
                  <a:pt x="404397" y="261254"/>
                  <a:pt x="422013" y="253680"/>
                  <a:pt x="437745" y="243192"/>
                </a:cubicBezTo>
                <a:cubicBezTo>
                  <a:pt x="451235" y="234199"/>
                  <a:pt x="484996" y="200107"/>
                  <a:pt x="476655" y="214009"/>
                </a:cubicBezTo>
                <a:cubicBezTo>
                  <a:pt x="466927" y="230222"/>
                  <a:pt x="460120" y="248594"/>
                  <a:pt x="447472" y="262647"/>
                </a:cubicBezTo>
                <a:cubicBezTo>
                  <a:pt x="309624" y="415811"/>
                  <a:pt x="470402" y="198954"/>
                  <a:pt x="330740" y="369651"/>
                </a:cubicBezTo>
                <a:cubicBezTo>
                  <a:pt x="318767" y="384284"/>
                  <a:pt x="313165" y="403365"/>
                  <a:pt x="301557" y="418289"/>
                </a:cubicBezTo>
                <a:cubicBezTo>
                  <a:pt x="290296" y="432768"/>
                  <a:pt x="274833" y="443491"/>
                  <a:pt x="262647" y="457200"/>
                </a:cubicBezTo>
                <a:cubicBezTo>
                  <a:pt x="248853" y="472718"/>
                  <a:pt x="237625" y="490405"/>
                  <a:pt x="223736" y="505838"/>
                </a:cubicBezTo>
                <a:cubicBezTo>
                  <a:pt x="208398" y="522881"/>
                  <a:pt x="189617" y="536731"/>
                  <a:pt x="175098" y="554477"/>
                </a:cubicBezTo>
                <a:cubicBezTo>
                  <a:pt x="160291" y="572574"/>
                  <a:pt x="136187" y="612843"/>
                  <a:pt x="136187" y="612843"/>
                </a:cubicBezTo>
                <a:cubicBezTo>
                  <a:pt x="120416" y="518208"/>
                  <a:pt x="121628" y="585505"/>
                  <a:pt x="155643" y="476655"/>
                </a:cubicBezTo>
                <a:cubicBezTo>
                  <a:pt x="177137" y="407873"/>
                  <a:pt x="165773" y="398230"/>
                  <a:pt x="204281" y="340468"/>
                </a:cubicBezTo>
                <a:cubicBezTo>
                  <a:pt x="211912" y="329021"/>
                  <a:pt x="225210" y="322291"/>
                  <a:pt x="233464" y="311285"/>
                </a:cubicBezTo>
                <a:cubicBezTo>
                  <a:pt x="262629" y="272398"/>
                  <a:pt x="259927" y="262542"/>
                  <a:pt x="282102" y="223736"/>
                </a:cubicBezTo>
                <a:cubicBezTo>
                  <a:pt x="287902" y="213585"/>
                  <a:pt x="301557" y="182862"/>
                  <a:pt x="301557" y="194553"/>
                </a:cubicBezTo>
                <a:cubicBezTo>
                  <a:pt x="301557" y="238177"/>
                  <a:pt x="262736" y="241210"/>
                  <a:pt x="233464" y="252919"/>
                </a:cubicBezTo>
                <a:cubicBezTo>
                  <a:pt x="226979" y="265889"/>
                  <a:pt x="221695" y="279533"/>
                  <a:pt x="214009" y="291830"/>
                </a:cubicBezTo>
                <a:cubicBezTo>
                  <a:pt x="189462" y="331106"/>
                  <a:pt x="112771" y="411612"/>
                  <a:pt x="97277" y="428017"/>
                </a:cubicBezTo>
                <a:cubicBezTo>
                  <a:pt x="-290" y="531322"/>
                  <a:pt x="43462" y="469827"/>
                  <a:pt x="0" y="535021"/>
                </a:cubicBezTo>
                <a:cubicBezTo>
                  <a:pt x="18072" y="426591"/>
                  <a:pt x="-9174" y="520334"/>
                  <a:pt x="48638" y="437745"/>
                </a:cubicBezTo>
                <a:cubicBezTo>
                  <a:pt x="104314" y="358208"/>
                  <a:pt x="48517" y="397754"/>
                  <a:pt x="116732" y="321013"/>
                </a:cubicBezTo>
                <a:cubicBezTo>
                  <a:pt x="127503" y="308895"/>
                  <a:pt x="143333" y="302381"/>
                  <a:pt x="155643" y="291830"/>
                </a:cubicBezTo>
                <a:cubicBezTo>
                  <a:pt x="166088" y="282877"/>
                  <a:pt x="175098" y="272375"/>
                  <a:pt x="184826" y="262647"/>
                </a:cubicBezTo>
                <a:cubicBezTo>
                  <a:pt x="181583" y="353438"/>
                  <a:pt x="179132" y="444261"/>
                  <a:pt x="175098" y="535021"/>
                </a:cubicBezTo>
                <a:cubicBezTo>
                  <a:pt x="172646" y="590185"/>
                  <a:pt x="171949" y="645566"/>
                  <a:pt x="165370" y="700392"/>
                </a:cubicBezTo>
                <a:cubicBezTo>
                  <a:pt x="162184" y="726940"/>
                  <a:pt x="145915" y="778213"/>
                  <a:pt x="145915" y="778213"/>
                </a:cubicBezTo>
                <a:cubicBezTo>
                  <a:pt x="142672" y="765243"/>
                  <a:pt x="134296" y="752537"/>
                  <a:pt x="136187" y="739302"/>
                </a:cubicBezTo>
                <a:cubicBezTo>
                  <a:pt x="137840" y="727728"/>
                  <a:pt x="149447" y="720033"/>
                  <a:pt x="155643" y="710119"/>
                </a:cubicBezTo>
                <a:cubicBezTo>
                  <a:pt x="165664" y="694086"/>
                  <a:pt x="173015" y="676245"/>
                  <a:pt x="184826" y="661481"/>
                </a:cubicBezTo>
                <a:cubicBezTo>
                  <a:pt x="199149" y="643577"/>
                  <a:pt x="219978" y="631386"/>
                  <a:pt x="233464" y="612843"/>
                </a:cubicBezTo>
                <a:cubicBezTo>
                  <a:pt x="280254" y="548506"/>
                  <a:pt x="241877" y="565520"/>
                  <a:pt x="291830" y="515566"/>
                </a:cubicBezTo>
                <a:cubicBezTo>
                  <a:pt x="303294" y="504102"/>
                  <a:pt x="319276" y="497847"/>
                  <a:pt x="330740" y="486383"/>
                </a:cubicBezTo>
                <a:cubicBezTo>
                  <a:pt x="339007" y="478116"/>
                  <a:pt x="343401" y="466714"/>
                  <a:pt x="350196" y="457200"/>
                </a:cubicBezTo>
                <a:cubicBezTo>
                  <a:pt x="359620" y="444007"/>
                  <a:pt x="369651" y="431259"/>
                  <a:pt x="379379" y="418289"/>
                </a:cubicBezTo>
                <a:cubicBezTo>
                  <a:pt x="382621" y="408561"/>
                  <a:pt x="383418" y="397638"/>
                  <a:pt x="389106" y="389106"/>
                </a:cubicBezTo>
                <a:cubicBezTo>
                  <a:pt x="410881" y="356444"/>
                  <a:pt x="465791" y="345059"/>
                  <a:pt x="428017" y="282102"/>
                </a:cubicBezTo>
                <a:cubicBezTo>
                  <a:pt x="419676" y="268200"/>
                  <a:pt x="400570" y="299821"/>
                  <a:pt x="389106" y="311285"/>
                </a:cubicBezTo>
                <a:cubicBezTo>
                  <a:pt x="371198" y="329193"/>
                  <a:pt x="356114" y="349737"/>
                  <a:pt x="340468" y="369651"/>
                </a:cubicBezTo>
                <a:cubicBezTo>
                  <a:pt x="320435" y="395148"/>
                  <a:pt x="303555" y="423158"/>
                  <a:pt x="282102" y="447472"/>
                </a:cubicBezTo>
                <a:cubicBezTo>
                  <a:pt x="254796" y="478419"/>
                  <a:pt x="217446" y="500681"/>
                  <a:pt x="194553" y="535021"/>
                </a:cubicBezTo>
                <a:cubicBezTo>
                  <a:pt x="170011" y="571835"/>
                  <a:pt x="183365" y="555937"/>
                  <a:pt x="155643" y="583660"/>
                </a:cubicBezTo>
                <a:cubicBezTo>
                  <a:pt x="200532" y="448992"/>
                  <a:pt x="163198" y="535399"/>
                  <a:pt x="204281" y="466928"/>
                </a:cubicBezTo>
                <a:cubicBezTo>
                  <a:pt x="217731" y="444511"/>
                  <a:pt x="224707" y="417320"/>
                  <a:pt x="243192" y="398834"/>
                </a:cubicBezTo>
                <a:cubicBezTo>
                  <a:pt x="258573" y="383453"/>
                  <a:pt x="283112" y="381179"/>
                  <a:pt x="301557" y="369651"/>
                </a:cubicBezTo>
                <a:cubicBezTo>
                  <a:pt x="309334" y="364790"/>
                  <a:pt x="314528" y="356681"/>
                  <a:pt x="321013" y="350196"/>
                </a:cubicBezTo>
                <a:cubicBezTo>
                  <a:pt x="324255" y="333983"/>
                  <a:pt x="330740" y="285024"/>
                  <a:pt x="330740" y="301558"/>
                </a:cubicBezTo>
                <a:cubicBezTo>
                  <a:pt x="330740" y="321282"/>
                  <a:pt x="327250" y="341213"/>
                  <a:pt x="321013" y="359924"/>
                </a:cubicBezTo>
                <a:cubicBezTo>
                  <a:pt x="317316" y="371015"/>
                  <a:pt x="307753" y="379192"/>
                  <a:pt x="301557" y="389106"/>
                </a:cubicBezTo>
                <a:cubicBezTo>
                  <a:pt x="291536" y="405139"/>
                  <a:pt x="281429" y="421146"/>
                  <a:pt x="272375" y="437745"/>
                </a:cubicBezTo>
                <a:cubicBezTo>
                  <a:pt x="225053" y="524503"/>
                  <a:pt x="266884" y="472419"/>
                  <a:pt x="194553" y="544749"/>
                </a:cubicBezTo>
                <a:cubicBezTo>
                  <a:pt x="162530" y="608795"/>
                  <a:pt x="155450" y="632494"/>
                  <a:pt x="97277" y="690664"/>
                </a:cubicBezTo>
                <a:cubicBezTo>
                  <a:pt x="90792" y="697149"/>
                  <a:pt x="77821" y="719290"/>
                  <a:pt x="77821" y="710119"/>
                </a:cubicBezTo>
                <a:cubicBezTo>
                  <a:pt x="77821" y="695618"/>
                  <a:pt x="90792" y="684179"/>
                  <a:pt x="97277" y="671209"/>
                </a:cubicBezTo>
                <a:cubicBezTo>
                  <a:pt x="103762" y="645268"/>
                  <a:pt x="108277" y="618754"/>
                  <a:pt x="116732" y="593387"/>
                </a:cubicBezTo>
                <a:cubicBezTo>
                  <a:pt x="129398" y="555388"/>
                  <a:pt x="143184" y="548846"/>
                  <a:pt x="165370" y="515566"/>
                </a:cubicBezTo>
                <a:cubicBezTo>
                  <a:pt x="250245" y="388253"/>
                  <a:pt x="136309" y="541365"/>
                  <a:pt x="233464" y="428017"/>
                </a:cubicBezTo>
                <a:cubicBezTo>
                  <a:pt x="241072" y="419140"/>
                  <a:pt x="246124" y="408347"/>
                  <a:pt x="252919" y="398834"/>
                </a:cubicBezTo>
                <a:cubicBezTo>
                  <a:pt x="262342" y="385641"/>
                  <a:pt x="273109" y="373414"/>
                  <a:pt x="282102" y="359924"/>
                </a:cubicBezTo>
                <a:cubicBezTo>
                  <a:pt x="292590" y="344192"/>
                  <a:pt x="299941" y="326411"/>
                  <a:pt x="311285" y="311285"/>
                </a:cubicBezTo>
                <a:cubicBezTo>
                  <a:pt x="319539" y="300279"/>
                  <a:pt x="331515" y="292547"/>
                  <a:pt x="340468" y="282102"/>
                </a:cubicBezTo>
                <a:cubicBezTo>
                  <a:pt x="351019" y="269793"/>
                  <a:pt x="359923" y="256162"/>
                  <a:pt x="369651" y="243192"/>
                </a:cubicBezTo>
                <a:cubicBezTo>
                  <a:pt x="394103" y="169838"/>
                  <a:pt x="358274" y="257414"/>
                  <a:pt x="408562" y="194553"/>
                </a:cubicBezTo>
                <a:cubicBezTo>
                  <a:pt x="414967" y="186546"/>
                  <a:pt x="427460" y="160784"/>
                  <a:pt x="418289" y="165370"/>
                </a:cubicBezTo>
                <a:cubicBezTo>
                  <a:pt x="324339" y="212346"/>
                  <a:pt x="402077" y="201038"/>
                  <a:pt x="350196" y="252919"/>
                </a:cubicBezTo>
                <a:cubicBezTo>
                  <a:pt x="339942" y="263173"/>
                  <a:pt x="324255" y="265890"/>
                  <a:pt x="311285" y="272375"/>
                </a:cubicBezTo>
                <a:cubicBezTo>
                  <a:pt x="295072" y="298315"/>
                  <a:pt x="279070" y="324388"/>
                  <a:pt x="262647" y="350196"/>
                </a:cubicBezTo>
                <a:cubicBezTo>
                  <a:pt x="256370" y="360059"/>
                  <a:pt x="243192" y="379379"/>
                  <a:pt x="243192" y="379379"/>
                </a:cubicBezTo>
                <a:cubicBezTo>
                  <a:pt x="246434" y="369651"/>
                  <a:pt x="250695" y="360206"/>
                  <a:pt x="252919" y="350196"/>
                </a:cubicBezTo>
                <a:cubicBezTo>
                  <a:pt x="257198" y="330942"/>
                  <a:pt x="256847" y="310682"/>
                  <a:pt x="262647" y="291830"/>
                </a:cubicBezTo>
                <a:cubicBezTo>
                  <a:pt x="269909" y="268227"/>
                  <a:pt x="282102" y="246434"/>
                  <a:pt x="291830" y="223736"/>
                </a:cubicBezTo>
                <a:cubicBezTo>
                  <a:pt x="301340" y="176183"/>
                  <a:pt x="296847" y="176463"/>
                  <a:pt x="321013" y="136187"/>
                </a:cubicBezTo>
                <a:cubicBezTo>
                  <a:pt x="323372" y="132255"/>
                  <a:pt x="327498" y="129702"/>
                  <a:pt x="330740" y="126460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1" name="Oval 10"/>
          <p:cNvSpPr/>
          <p:nvPr/>
        </p:nvSpPr>
        <p:spPr>
          <a:xfrm>
            <a:off x="5715000" y="5715000"/>
            <a:ext cx="16002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2" name="Freeform 11"/>
          <p:cNvSpPr/>
          <p:nvPr/>
        </p:nvSpPr>
        <p:spPr>
          <a:xfrm>
            <a:off x="5729591" y="5252936"/>
            <a:ext cx="622933" cy="136187"/>
          </a:xfrm>
          <a:custGeom>
            <a:avLst/>
            <a:gdLst>
              <a:gd name="connsiteX0" fmla="*/ 0 w 622933"/>
              <a:gd name="connsiteY0" fmla="*/ 136187 h 136187"/>
              <a:gd name="connsiteX1" fmla="*/ 58366 w 622933"/>
              <a:gd name="connsiteY1" fmla="*/ 116732 h 136187"/>
              <a:gd name="connsiteX2" fmla="*/ 398835 w 622933"/>
              <a:gd name="connsiteY2" fmla="*/ 97277 h 136187"/>
              <a:gd name="connsiteX3" fmla="*/ 359924 w 622933"/>
              <a:gd name="connsiteY3" fmla="*/ 87549 h 136187"/>
              <a:gd name="connsiteX4" fmla="*/ 262647 w 622933"/>
              <a:gd name="connsiteY4" fmla="*/ 68094 h 136187"/>
              <a:gd name="connsiteX5" fmla="*/ 282103 w 622933"/>
              <a:gd name="connsiteY5" fmla="*/ 38911 h 136187"/>
              <a:gd name="connsiteX6" fmla="*/ 612843 w 622933"/>
              <a:gd name="connsiteY6" fmla="*/ 38911 h 136187"/>
              <a:gd name="connsiteX7" fmla="*/ 457200 w 622933"/>
              <a:gd name="connsiteY7" fmla="*/ 48638 h 136187"/>
              <a:gd name="connsiteX8" fmla="*/ 369652 w 622933"/>
              <a:gd name="connsiteY8" fmla="*/ 77821 h 136187"/>
              <a:gd name="connsiteX9" fmla="*/ 282103 w 622933"/>
              <a:gd name="connsiteY9" fmla="*/ 68094 h 136187"/>
              <a:gd name="connsiteX10" fmla="*/ 97277 w 622933"/>
              <a:gd name="connsiteY10" fmla="*/ 58366 h 136187"/>
              <a:gd name="connsiteX11" fmla="*/ 38911 w 622933"/>
              <a:gd name="connsiteY11" fmla="*/ 48638 h 136187"/>
              <a:gd name="connsiteX12" fmla="*/ 38911 w 622933"/>
              <a:gd name="connsiteY12" fmla="*/ 29183 h 136187"/>
              <a:gd name="connsiteX13" fmla="*/ 155643 w 622933"/>
              <a:gd name="connsiteY13" fmla="*/ 19455 h 136187"/>
              <a:gd name="connsiteX14" fmla="*/ 262647 w 622933"/>
              <a:gd name="connsiteY14" fmla="*/ 0 h 136187"/>
              <a:gd name="connsiteX15" fmla="*/ 301558 w 622933"/>
              <a:gd name="connsiteY15" fmla="*/ 9728 h 136187"/>
              <a:gd name="connsiteX16" fmla="*/ 252920 w 622933"/>
              <a:gd name="connsiteY16" fmla="*/ 19455 h 136187"/>
              <a:gd name="connsiteX17" fmla="*/ 505839 w 622933"/>
              <a:gd name="connsiteY17" fmla="*/ 29183 h 136187"/>
              <a:gd name="connsiteX18" fmla="*/ 398835 w 622933"/>
              <a:gd name="connsiteY18" fmla="*/ 38911 h 136187"/>
              <a:gd name="connsiteX19" fmla="*/ 301558 w 622933"/>
              <a:gd name="connsiteY19" fmla="*/ 58366 h 136187"/>
              <a:gd name="connsiteX20" fmla="*/ 262647 w 622933"/>
              <a:gd name="connsiteY20" fmla="*/ 77821 h 13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2933" h="136187">
                <a:moveTo>
                  <a:pt x="0" y="136187"/>
                </a:moveTo>
                <a:cubicBezTo>
                  <a:pt x="19455" y="129702"/>
                  <a:pt x="38137" y="120103"/>
                  <a:pt x="58366" y="116732"/>
                </a:cubicBezTo>
                <a:cubicBezTo>
                  <a:pt x="120208" y="106425"/>
                  <a:pt x="383257" y="97954"/>
                  <a:pt x="398835" y="97277"/>
                </a:cubicBezTo>
                <a:cubicBezTo>
                  <a:pt x="385865" y="94034"/>
                  <a:pt x="372997" y="90350"/>
                  <a:pt x="359924" y="87549"/>
                </a:cubicBezTo>
                <a:cubicBezTo>
                  <a:pt x="327590" y="80620"/>
                  <a:pt x="262647" y="68094"/>
                  <a:pt x="262647" y="68094"/>
                </a:cubicBezTo>
                <a:cubicBezTo>
                  <a:pt x="333696" y="44410"/>
                  <a:pt x="340909" y="53612"/>
                  <a:pt x="282103" y="38911"/>
                </a:cubicBezTo>
                <a:cubicBezTo>
                  <a:pt x="396364" y="26215"/>
                  <a:pt x="489293" y="11456"/>
                  <a:pt x="612843" y="38911"/>
                </a:cubicBezTo>
                <a:cubicBezTo>
                  <a:pt x="663587" y="50187"/>
                  <a:pt x="509081" y="45396"/>
                  <a:pt x="457200" y="48638"/>
                </a:cubicBezTo>
                <a:cubicBezTo>
                  <a:pt x="441737" y="54823"/>
                  <a:pt x="390599" y="77821"/>
                  <a:pt x="369652" y="77821"/>
                </a:cubicBezTo>
                <a:cubicBezTo>
                  <a:pt x="340289" y="77821"/>
                  <a:pt x="311286" y="71336"/>
                  <a:pt x="282103" y="68094"/>
                </a:cubicBezTo>
                <a:lnTo>
                  <a:pt x="97277" y="58366"/>
                </a:lnTo>
                <a:cubicBezTo>
                  <a:pt x="77822" y="55123"/>
                  <a:pt x="19946" y="54056"/>
                  <a:pt x="38911" y="48638"/>
                </a:cubicBezTo>
                <a:cubicBezTo>
                  <a:pt x="110443" y="28201"/>
                  <a:pt x="304605" y="49622"/>
                  <a:pt x="38911" y="29183"/>
                </a:cubicBezTo>
                <a:cubicBezTo>
                  <a:pt x="77822" y="25940"/>
                  <a:pt x="116836" y="23767"/>
                  <a:pt x="155643" y="19455"/>
                </a:cubicBezTo>
                <a:cubicBezTo>
                  <a:pt x="183659" y="16342"/>
                  <a:pt x="233781" y="5773"/>
                  <a:pt x="262647" y="0"/>
                </a:cubicBezTo>
                <a:cubicBezTo>
                  <a:pt x="275617" y="3243"/>
                  <a:pt x="307537" y="-2230"/>
                  <a:pt x="301558" y="9728"/>
                </a:cubicBezTo>
                <a:cubicBezTo>
                  <a:pt x="294164" y="24516"/>
                  <a:pt x="236461" y="17887"/>
                  <a:pt x="252920" y="19455"/>
                </a:cubicBezTo>
                <a:cubicBezTo>
                  <a:pt x="336909" y="27454"/>
                  <a:pt x="421533" y="25940"/>
                  <a:pt x="505839" y="29183"/>
                </a:cubicBezTo>
                <a:lnTo>
                  <a:pt x="398835" y="38911"/>
                </a:lnTo>
                <a:cubicBezTo>
                  <a:pt x="264255" y="50126"/>
                  <a:pt x="231757" y="35098"/>
                  <a:pt x="301558" y="58366"/>
                </a:cubicBezTo>
                <a:cubicBezTo>
                  <a:pt x="259501" y="68880"/>
                  <a:pt x="262647" y="54724"/>
                  <a:pt x="262647" y="77821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3310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KATASTROOFIPLAAN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6858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dirty="0" smtClean="0"/>
              <a:t>Eesmärk, kehtivus ja vastutus.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lvl="0" indent="-342900">
              <a:buFontTx/>
              <a:buAutoNum type="arabicPeriod"/>
            </a:pPr>
            <a:r>
              <a:rPr lang="en-US" dirty="0" smtClean="0"/>
              <a:t>Katastro</a:t>
            </a:r>
            <a:r>
              <a:rPr lang="et-EE" dirty="0" smtClean="0"/>
              <a:t>o</a:t>
            </a:r>
            <a:r>
              <a:rPr lang="en-US" dirty="0" smtClean="0"/>
              <a:t>fiplaani </a:t>
            </a:r>
            <a:r>
              <a:rPr lang="et-EE" dirty="0" smtClean="0"/>
              <a:t> </a:t>
            </a:r>
            <a:r>
              <a:rPr lang="en-US" dirty="0" smtClean="0"/>
              <a:t>käivitamine</a:t>
            </a:r>
            <a:r>
              <a:rPr lang="et-EE" dirty="0" smtClean="0"/>
              <a:t> (ebamäärane).</a:t>
            </a:r>
            <a:r>
              <a:rPr lang="en-US" dirty="0" smtClean="0"/>
              <a:t> </a:t>
            </a:r>
            <a:endParaRPr lang="et-EE" dirty="0"/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r>
              <a:rPr lang="et-EE" dirty="0"/>
              <a:t>Vastutavate töötajate </a:t>
            </a:r>
            <a:r>
              <a:rPr lang="et-EE" dirty="0" smtClean="0"/>
              <a:t>ülesanded (rollid).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Uus mõiste EMO vastutav valvearst, EMO vastutav valveõde.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Patsientide ja külaliste liikumise logistika.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Personali liikumise logistika.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86820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4384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                                     Aitäh!</a:t>
            </a:r>
          </a:p>
          <a:p>
            <a:r>
              <a:rPr lang="et-EE" dirty="0" smtClean="0"/>
              <a:t>                  arnold.persidski@ivkh.ee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9063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Verstapostid paljude kannatanutega sündmustel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600200"/>
            <a:ext cx="7239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sz="3200" dirty="0"/>
              <a:t> </a:t>
            </a:r>
            <a:r>
              <a:rPr lang="et-EE" sz="3200" dirty="0" smtClean="0"/>
              <a:t>Liiklusõnnetus</a:t>
            </a:r>
          </a:p>
          <a:p>
            <a:pPr marL="342900" indent="-342900">
              <a:buAutoNum type="arabicPeriod"/>
            </a:pPr>
            <a:endParaRPr lang="et-EE" sz="3200" dirty="0" smtClean="0"/>
          </a:p>
          <a:p>
            <a:pPr marL="342900" indent="-342900">
              <a:buAutoNum type="arabicPeriod"/>
            </a:pPr>
            <a:r>
              <a:rPr lang="et-EE" sz="3200" dirty="0" smtClean="0"/>
              <a:t> Kiirabi   </a:t>
            </a:r>
          </a:p>
          <a:p>
            <a:pPr marL="342900" indent="-342900">
              <a:buAutoNum type="arabicPeriod"/>
            </a:pPr>
            <a:endParaRPr lang="et-EE" sz="3200" dirty="0" smtClean="0"/>
          </a:p>
          <a:p>
            <a:pPr marL="342900" indent="-342900">
              <a:buAutoNum type="arabicPeriod"/>
            </a:pPr>
            <a:r>
              <a:rPr lang="et-EE" sz="3200" dirty="0" smtClean="0"/>
              <a:t> EMO    </a:t>
            </a:r>
          </a:p>
          <a:p>
            <a:pPr marL="342900" indent="-342900">
              <a:buAutoNum type="arabicPeriod"/>
            </a:pPr>
            <a:endParaRPr lang="et-EE" sz="3200" dirty="0" smtClean="0"/>
          </a:p>
          <a:p>
            <a:pPr marL="342900" indent="-342900">
              <a:buAutoNum type="arabicPeriod"/>
            </a:pPr>
            <a:r>
              <a:rPr lang="et-EE" sz="3200" dirty="0" smtClean="0"/>
              <a:t> Osakonnad </a:t>
            </a:r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endParaRPr lang="et-EE" dirty="0"/>
          </a:p>
        </p:txBody>
      </p:sp>
      <p:pic>
        <p:nvPicPr>
          <p:cNvPr id="1026" name="Picture 2" descr="\\ivkh.ee\dfs\Desktop$\arnold.persidski\Desktop\23089799-Boom-in-pop-art-Stock-Vector-bo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127" y="1600200"/>
            <a:ext cx="1024241" cy="7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ivkh.ee\dfs\Desktop$\arnold.persidski\Desktop\ambulan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428" y="2514600"/>
            <a:ext cx="1088079" cy="78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ivkh.ee\dfs\Desktop$\arnold.persidski\Desktop\Screen Shot 2013-03-21 at 12_37_14 A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358" y="3534494"/>
            <a:ext cx="1088079" cy="77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ivkh.ee\dfs\Desktop$\arnold.persidski\Desktop\slow-5_0903151214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358" y="4495800"/>
            <a:ext cx="1556658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468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5544766" cy="685800"/>
          </a:xfrm>
        </p:spPr>
        <p:txBody>
          <a:bodyPr>
            <a:normAutofit fontScale="90000"/>
          </a:bodyPr>
          <a:lstStyle/>
          <a:p>
            <a:r>
              <a:rPr lang="et-EE" sz="2800" dirty="0" smtClean="0"/>
              <a:t>Kehtiv maanteeameti riski analüüs (2010)</a:t>
            </a:r>
            <a:endParaRPr lang="et-EE" sz="2800" dirty="0"/>
          </a:p>
        </p:txBody>
      </p:sp>
      <p:sp>
        <p:nvSpPr>
          <p:cNvPr id="3" name="Rectangle 2"/>
          <p:cNvSpPr/>
          <p:nvPr/>
        </p:nvSpPr>
        <p:spPr>
          <a:xfrm>
            <a:off x="440987" y="2362200"/>
            <a:ext cx="81534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 smtClean="0"/>
              <a:t>Aastate </a:t>
            </a:r>
            <a:r>
              <a:rPr lang="et-EE" dirty="0"/>
              <a:t>2001-2009 liiklusõnnetuste statistilise analüüsi põhjal on maksimaalne kannatanute arv ühes liiklusõnnetuses olnud järgmine: </a:t>
            </a:r>
            <a:endParaRPr lang="et-EE" dirty="0" smtClean="0"/>
          </a:p>
          <a:p>
            <a:endParaRPr lang="et-EE" dirty="0" smtClean="0"/>
          </a:p>
          <a:p>
            <a:r>
              <a:rPr lang="et-EE" sz="1200" dirty="0" smtClean="0"/>
              <a:t>2001</a:t>
            </a:r>
            <a:r>
              <a:rPr lang="et-EE" sz="1200" dirty="0"/>
              <a:t>. a </a:t>
            </a:r>
            <a:r>
              <a:rPr lang="et-EE" sz="1200" dirty="0" smtClean="0"/>
              <a:t>    11 inimest </a:t>
            </a:r>
          </a:p>
          <a:p>
            <a:r>
              <a:rPr lang="et-EE" sz="1200" dirty="0" smtClean="0"/>
              <a:t>2002</a:t>
            </a:r>
            <a:r>
              <a:rPr lang="et-EE" sz="1200" dirty="0"/>
              <a:t>. a </a:t>
            </a:r>
            <a:r>
              <a:rPr lang="et-EE" sz="1200" dirty="0" smtClean="0"/>
              <a:t>    19 inimest </a:t>
            </a:r>
          </a:p>
          <a:p>
            <a:r>
              <a:rPr lang="et-EE" sz="1200" dirty="0" smtClean="0"/>
              <a:t>2003</a:t>
            </a:r>
            <a:r>
              <a:rPr lang="et-EE" sz="1200" dirty="0"/>
              <a:t>. a </a:t>
            </a:r>
            <a:r>
              <a:rPr lang="et-EE" sz="1200" dirty="0" smtClean="0"/>
              <a:t>    15 inimest </a:t>
            </a:r>
          </a:p>
          <a:p>
            <a:r>
              <a:rPr lang="et-EE" sz="1200" dirty="0" smtClean="0"/>
              <a:t>2004</a:t>
            </a:r>
            <a:r>
              <a:rPr lang="et-EE" sz="1200" dirty="0"/>
              <a:t>. a </a:t>
            </a:r>
            <a:r>
              <a:rPr lang="et-EE" sz="1200" dirty="0" smtClean="0"/>
              <a:t>    10 inimest</a:t>
            </a:r>
          </a:p>
          <a:p>
            <a:r>
              <a:rPr lang="et-EE" sz="1200" dirty="0" smtClean="0"/>
              <a:t>2005</a:t>
            </a:r>
            <a:r>
              <a:rPr lang="et-EE" sz="1200" dirty="0"/>
              <a:t>. a </a:t>
            </a:r>
            <a:r>
              <a:rPr lang="et-EE" sz="1200" dirty="0" smtClean="0"/>
              <a:t>    22 inimest </a:t>
            </a:r>
          </a:p>
          <a:p>
            <a:r>
              <a:rPr lang="et-EE" sz="1200" dirty="0" smtClean="0"/>
              <a:t>2006</a:t>
            </a:r>
            <a:r>
              <a:rPr lang="et-EE" sz="1200" dirty="0"/>
              <a:t>. a </a:t>
            </a:r>
            <a:r>
              <a:rPr lang="et-EE" sz="1200" dirty="0" smtClean="0"/>
              <a:t>    14 </a:t>
            </a:r>
            <a:r>
              <a:rPr lang="et-EE" sz="1200" dirty="0"/>
              <a:t>inimest </a:t>
            </a:r>
            <a:r>
              <a:rPr lang="et-EE" sz="1200" dirty="0" smtClean="0"/>
              <a:t> </a:t>
            </a:r>
          </a:p>
          <a:p>
            <a:r>
              <a:rPr lang="et-EE" sz="1200" dirty="0" smtClean="0"/>
              <a:t>2007</a:t>
            </a:r>
            <a:r>
              <a:rPr lang="et-EE" sz="1200" dirty="0"/>
              <a:t>. </a:t>
            </a:r>
            <a:r>
              <a:rPr lang="et-EE" sz="1200" dirty="0" smtClean="0"/>
              <a:t>a     28 inimest </a:t>
            </a:r>
          </a:p>
          <a:p>
            <a:r>
              <a:rPr lang="et-EE" sz="1200" dirty="0" smtClean="0"/>
              <a:t>2008</a:t>
            </a:r>
            <a:r>
              <a:rPr lang="et-EE" sz="1200" dirty="0"/>
              <a:t>. a </a:t>
            </a:r>
            <a:r>
              <a:rPr lang="et-EE" sz="1200" dirty="0" smtClean="0"/>
              <a:t>    11 inimest </a:t>
            </a:r>
          </a:p>
          <a:p>
            <a:r>
              <a:rPr lang="et-EE" sz="1200" dirty="0" smtClean="0"/>
              <a:t>2009</a:t>
            </a:r>
            <a:r>
              <a:rPr lang="et-EE" sz="1200" dirty="0"/>
              <a:t>. a </a:t>
            </a:r>
            <a:r>
              <a:rPr lang="et-EE" sz="1200" dirty="0" smtClean="0"/>
              <a:t>    12 inimest </a:t>
            </a:r>
          </a:p>
          <a:p>
            <a:r>
              <a:rPr lang="et-EE" sz="1200" dirty="0" smtClean="0"/>
              <a:t>2010</a:t>
            </a:r>
            <a:r>
              <a:rPr lang="et-EE" sz="1200" dirty="0"/>
              <a:t>. a </a:t>
            </a:r>
            <a:r>
              <a:rPr lang="et-EE" sz="1200" dirty="0" smtClean="0"/>
              <a:t>     9 inimest</a:t>
            </a:r>
          </a:p>
          <a:p>
            <a:endParaRPr lang="et-EE" dirty="0" smtClean="0"/>
          </a:p>
          <a:p>
            <a:r>
              <a:rPr lang="et-EE" dirty="0" smtClean="0"/>
              <a:t>Arvestades </a:t>
            </a:r>
            <a:r>
              <a:rPr lang="et-EE" dirty="0"/>
              <a:t>toimunud sündmusi, on vähemalt 30 </a:t>
            </a:r>
            <a:r>
              <a:rPr lang="et-EE" dirty="0" smtClean="0"/>
              <a:t>raskelt kannatanuga </a:t>
            </a:r>
            <a:r>
              <a:rPr lang="et-EE" dirty="0"/>
              <a:t>avarii või liiklusõnnetuse </a:t>
            </a:r>
            <a:r>
              <a:rPr lang="et-EE" b="1" dirty="0"/>
              <a:t>toimumise tõenäosus järgneva viie aasta jooksul on </a:t>
            </a:r>
            <a:r>
              <a:rPr lang="et-EE" b="1" dirty="0" smtClean="0"/>
              <a:t>väike, küll 2013 on tõenäosus juba muutunud keskmiseks </a:t>
            </a:r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6324600"/>
            <a:ext cx="6477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000" dirty="0" smtClean="0"/>
              <a:t>Maanteeameti </a:t>
            </a:r>
            <a:r>
              <a:rPr lang="et-EE" sz="1000" dirty="0"/>
              <a:t>peadirektori </a:t>
            </a:r>
            <a:r>
              <a:rPr lang="et-EE" sz="1000" dirty="0" smtClean="0"/>
              <a:t> </a:t>
            </a:r>
            <a:r>
              <a:rPr lang="nn-NO" sz="1000" dirty="0" smtClean="0"/>
              <a:t>käskkir</a:t>
            </a:r>
            <a:r>
              <a:rPr lang="et-EE" sz="1000" dirty="0" smtClean="0"/>
              <a:t>i</a:t>
            </a:r>
            <a:r>
              <a:rPr lang="nn-NO" sz="1000" dirty="0" smtClean="0"/>
              <a:t> </a:t>
            </a:r>
            <a:r>
              <a:rPr lang="et-EE" sz="1000" dirty="0" smtClean="0"/>
              <a:t> </a:t>
            </a:r>
            <a:r>
              <a:rPr lang="nn-NO" sz="1000" dirty="0" smtClean="0"/>
              <a:t>03.03.2011</a:t>
            </a:r>
            <a:r>
              <a:rPr lang="et-EE" sz="1000" dirty="0" smtClean="0"/>
              <a:t> </a:t>
            </a:r>
            <a:r>
              <a:rPr lang="nn-NO" sz="1000" dirty="0" smtClean="0"/>
              <a:t> </a:t>
            </a:r>
            <a:r>
              <a:rPr lang="nn-NO" sz="1000" dirty="0"/>
              <a:t>nr 104 </a:t>
            </a:r>
            <a:endParaRPr lang="et-EE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6096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800" dirty="0" smtClean="0"/>
              <a:t>        Liiklusõnnetused</a:t>
            </a:r>
            <a:endParaRPr lang="et-EE" sz="4800" dirty="0"/>
          </a:p>
        </p:txBody>
      </p:sp>
      <p:pic>
        <p:nvPicPr>
          <p:cNvPr id="6" name="Picture 2" descr="\\ivkh.ee\dfs\Desktop$\arnold.persidski\Desktop\23089799-Boom-in-pop-art-Stock-Vector-bo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389" y="609600"/>
            <a:ext cx="1024241" cy="7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36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newspap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913923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509777" y="2305455"/>
            <a:ext cx="52116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t-EE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       Liiklusõnnetuse taud!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685800" y="3048000"/>
            <a:ext cx="3733800" cy="3581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t-EE" dirty="0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4800600" y="2971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dirty="0">
              <a:latin typeface="Arial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648200" y="2971800"/>
            <a:ext cx="21336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sz="1200" dirty="0" smtClean="0"/>
              <a:t>Ida-Virumaal </a:t>
            </a:r>
            <a:r>
              <a:rPr lang="et-EE" sz="1200" dirty="0"/>
              <a:t>Aseri lähedal põrkasid täna hommikul kokku väikebuss, maastur ja liinibuss, õnnetuses sai vigastada </a:t>
            </a:r>
            <a:r>
              <a:rPr lang="et-EE" sz="1200" b="1" dirty="0" smtClean="0"/>
              <a:t>43</a:t>
            </a:r>
            <a:r>
              <a:rPr lang="et-EE" sz="1200" dirty="0" smtClean="0"/>
              <a:t> inimest. Liinibussis </a:t>
            </a:r>
            <a:r>
              <a:rPr lang="et-EE" sz="1200" dirty="0"/>
              <a:t>olid 29 reisijat ja sõidukijuht. Kokkupõrke tagajärjel said </a:t>
            </a:r>
            <a:r>
              <a:rPr lang="et-EE" sz="1200" dirty="0" smtClean="0"/>
              <a:t> raskelt viga </a:t>
            </a:r>
            <a:r>
              <a:rPr lang="et-EE" sz="1200" dirty="0"/>
              <a:t>väikebussi ja liinibussi juhid, väikebussi kolm kaasreisijat ja 9</a:t>
            </a:r>
            <a:r>
              <a:rPr lang="et-EE" sz="1200" dirty="0" smtClean="0"/>
              <a:t> </a:t>
            </a:r>
            <a:r>
              <a:rPr lang="et-EE" sz="1200" dirty="0"/>
              <a:t>liinibussi reisijat.</a:t>
            </a:r>
          </a:p>
          <a:p>
            <a:pPr>
              <a:spcBef>
                <a:spcPct val="50000"/>
              </a:spcBef>
            </a:pPr>
            <a:endParaRPr lang="en-US" sz="1200" dirty="0">
              <a:solidFill>
                <a:srgbClr val="4C4C4C"/>
              </a:solidFill>
              <a:latin typeface="Arial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705600" y="2971800"/>
            <a:ext cx="21336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t-EE" sz="1200" dirty="0"/>
              <a:t>Jõhvi-Tartu maantee kaheksandal kilomeetril sõitis Riia-Peterburi reisibuss teelt välja. Õnnetuse hetkel oli bussis </a:t>
            </a:r>
            <a:r>
              <a:rPr lang="et-EE" sz="1200" b="1" dirty="0"/>
              <a:t>26</a:t>
            </a:r>
            <a:r>
              <a:rPr lang="et-EE" sz="1200" dirty="0"/>
              <a:t> reisijat ja </a:t>
            </a:r>
            <a:r>
              <a:rPr lang="et-EE" sz="1200" b="1" dirty="0" smtClean="0"/>
              <a:t>2</a:t>
            </a:r>
            <a:r>
              <a:rPr lang="et-EE" sz="1200" dirty="0" smtClean="0"/>
              <a:t> </a:t>
            </a:r>
            <a:r>
              <a:rPr lang="et-EE" sz="1200" dirty="0"/>
              <a:t>bussijuhti.</a:t>
            </a:r>
            <a:endParaRPr lang="en-US" sz="1200" dirty="0">
              <a:solidFill>
                <a:srgbClr val="4C4C4C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1200" dirty="0">
              <a:solidFill>
                <a:srgbClr val="4C4C4C"/>
              </a:solidFill>
              <a:latin typeface="Arial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701675" y="692150"/>
            <a:ext cx="6809556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sz="6800" b="1" dirty="0" smtClean="0">
                <a:solidFill>
                  <a:srgbClr val="4C4C4C"/>
                </a:solidFill>
              </a:rPr>
              <a:t>   </a:t>
            </a:r>
            <a:r>
              <a:rPr lang="en-GB" sz="6800" b="1" dirty="0" smtClean="0">
                <a:solidFill>
                  <a:srgbClr val="4C4C4C"/>
                </a:solidFill>
              </a:rPr>
              <a:t>THE </a:t>
            </a:r>
            <a:r>
              <a:rPr lang="en-GB" sz="6800" b="1" dirty="0">
                <a:solidFill>
                  <a:srgbClr val="4C4C4C"/>
                </a:solidFill>
              </a:rPr>
              <a:t>DAILY NEWS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663575" y="1893888"/>
            <a:ext cx="162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000" b="1" dirty="0">
                <a:solidFill>
                  <a:srgbClr val="4C4C4C"/>
                </a:solidFill>
                <a:latin typeface="Arial Black" pitchFamily="34" charset="0"/>
              </a:rPr>
              <a:t>www.dailynews.com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3095625" y="1885950"/>
            <a:ext cx="3509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 b="1" dirty="0">
                <a:solidFill>
                  <a:srgbClr val="4C4C4C"/>
                </a:solidFill>
                <a:latin typeface="Arial Black" pitchFamily="34" charset="0"/>
              </a:rPr>
              <a:t>THE WORLD’S FAVOURITE NEWSPAPER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7567613" y="1903413"/>
            <a:ext cx="10366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000" b="1" dirty="0">
                <a:solidFill>
                  <a:srgbClr val="4C4C4C"/>
                </a:solidFill>
                <a:latin typeface="Arial Black" pitchFamily="34" charset="0"/>
              </a:rPr>
              <a:t>- Since 1879</a:t>
            </a:r>
          </a:p>
        </p:txBody>
      </p:sp>
      <p:pic>
        <p:nvPicPr>
          <p:cNvPr id="13" name="Picture 2" descr="\\ivkh.ee\dfs\Desktop$\arnold.persidski\Desktop\minu oma\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048000"/>
            <a:ext cx="187655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 descr="\\ivkh.ee\dfs\Desktop$\arnold.persidski\Desktop\pungerj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52" y="3048000"/>
            <a:ext cx="1971547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\\ivkh.ee\dfs\Desktop$\arnold.persidski\Desktop\karvuriteg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1" y="4724400"/>
            <a:ext cx="187655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\\ivkh.ee\dfs\Desktop$\arnold.persidski\Desktop\sii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700" y="4724400"/>
            <a:ext cx="2000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88285" y="4449126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200" dirty="0" smtClean="0"/>
              <a:t>Liiklusõnnetus  </a:t>
            </a:r>
            <a:r>
              <a:rPr lang="et-EE" sz="1200" dirty="0"/>
              <a:t>Tudulinna </a:t>
            </a:r>
            <a:r>
              <a:rPr lang="et-EE" sz="1200" dirty="0" smtClean="0"/>
              <a:t>vallas, </a:t>
            </a:r>
            <a:r>
              <a:rPr lang="et-EE" sz="1200" dirty="0"/>
              <a:t>kus </a:t>
            </a:r>
            <a:r>
              <a:rPr lang="et-EE" sz="1200" dirty="0" smtClean="0"/>
              <a:t> </a:t>
            </a:r>
            <a:r>
              <a:rPr lang="et-EE" sz="1200" dirty="0"/>
              <a:t>Tartust Jõhvi suunal sõitev </a:t>
            </a:r>
            <a:r>
              <a:rPr lang="et-EE" sz="1200" dirty="0" smtClean="0"/>
              <a:t> </a:t>
            </a:r>
            <a:r>
              <a:rPr lang="et-EE" sz="1200" dirty="0"/>
              <a:t>veoauto </a:t>
            </a:r>
            <a:r>
              <a:rPr lang="et-EE" sz="1200" dirty="0" smtClean="0"/>
              <a:t>sõitis </a:t>
            </a:r>
            <a:r>
              <a:rPr lang="et-EE" sz="1200" dirty="0"/>
              <a:t>otsa Jõhvist Tartu poole sõitvale reisibussile. Bussis oli õnnetuse hetkel </a:t>
            </a:r>
            <a:r>
              <a:rPr lang="et-EE" sz="1200" b="1" dirty="0"/>
              <a:t>19</a:t>
            </a:r>
            <a:r>
              <a:rPr lang="et-EE" sz="1200" dirty="0"/>
              <a:t> reisijat ja </a:t>
            </a:r>
            <a:r>
              <a:rPr lang="et-EE" sz="1200" b="1" dirty="0" smtClean="0"/>
              <a:t>2 </a:t>
            </a:r>
            <a:r>
              <a:rPr lang="et-EE" sz="1200" dirty="0"/>
              <a:t>bussijuhti.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200" y="5141623"/>
            <a:ext cx="1905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200" dirty="0"/>
              <a:t>Ida-Virumaal sõitis kaevureid Eesti Energia kaevandusse tööle viinud buss vastu puud, haiglasse viidi </a:t>
            </a:r>
            <a:r>
              <a:rPr lang="et-EE" sz="1200" b="1" dirty="0" smtClean="0"/>
              <a:t>8</a:t>
            </a:r>
            <a:r>
              <a:rPr lang="et-EE" sz="1200" dirty="0" smtClean="0"/>
              <a:t> </a:t>
            </a:r>
            <a:r>
              <a:rPr lang="et-EE" sz="1200" dirty="0"/>
              <a:t>inimest</a:t>
            </a:r>
          </a:p>
          <a:p>
            <a:endParaRPr lang="et-EE" dirty="0"/>
          </a:p>
        </p:txBody>
      </p:sp>
      <p:pic>
        <p:nvPicPr>
          <p:cNvPr id="18" name="Picture 2" descr="\\ivkh.ee\dfs\Desktop$\arnold.persidski\Desktop\23089799-Boom-in-pop-art-Stock-Vector-boo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98" y="2228650"/>
            <a:ext cx="1024241" cy="7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32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391400" cy="3573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1936" y="4639955"/>
            <a:ext cx="495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000" dirty="0" smtClean="0"/>
              <a:t>Allikas Piret Pukk  Statistikaamet</a:t>
            </a:r>
            <a:endParaRPr lang="et-EE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714983" y="5278664"/>
            <a:ext cx="8001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dirty="0" smtClean="0"/>
              <a:t>Kehtiva seadusandluse järgi loetakse liikluses </a:t>
            </a:r>
            <a:r>
              <a:rPr lang="et-EE" sz="1400" dirty="0"/>
              <a:t>hukkunuks inimest, kes suri liiklusõnnetuses saadud vigastuse tagajärjel liiklusõnnetuse sündmuskohal või 30 päeva jooksul pärast </a:t>
            </a:r>
            <a:r>
              <a:rPr lang="et-EE" sz="1400" dirty="0" smtClean="0"/>
              <a:t>liiklusõnnetust</a:t>
            </a:r>
          </a:p>
          <a:p>
            <a:r>
              <a:rPr lang="et-EE" sz="1000" dirty="0"/>
              <a:t>Vabariigi Valitsuse määrus, RT 2001, 19, 104, </a:t>
            </a:r>
            <a:r>
              <a:rPr lang="et-EE" sz="1000" dirty="0" smtClean="0"/>
              <a:t>20.02.2011 </a:t>
            </a:r>
            <a:r>
              <a:rPr lang="et-EE" sz="1000" dirty="0"/>
              <a:t>nr 68 </a:t>
            </a:r>
          </a:p>
        </p:txBody>
      </p:sp>
      <p:pic>
        <p:nvPicPr>
          <p:cNvPr id="5" name="Picture 3" descr="\\ivkh.ee\dfs\Desktop$\arnold.persidski\Desktop\ambulanc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1923"/>
            <a:ext cx="1088079" cy="78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ivkh.ee\dfs\Desktop$\arnold.persidski\Desktop\23089799-Boom-in-pop-art-Stock-Vector-boo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6459"/>
            <a:ext cx="1024241" cy="7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\\ivkh.ee\dfs\Desktop$\arnold.persidski\Desktop\Screen Shot 2013-03-21 at 12_37_14 A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79" y="252297"/>
            <a:ext cx="1088079" cy="77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\\ivkh.ee\dfs\Desktop$\arnold.persidski\Desktop\slow-5_0903151214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019" y="205656"/>
            <a:ext cx="1556658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2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Informatsioon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676400"/>
            <a:ext cx="7696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dirty="0" smtClean="0"/>
              <a:t>Esialgne info sündmuste kohta oli puudulik ja umbkaudne.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3725…..71@sms.emt.ee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Kes peab teavitama keda ja kuidas?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Plaanide käivitamine?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HK ---- Kiirabi --- Haigla --- Politsei. Koostöö?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endParaRPr lang="et-EE" dirty="0" smtClean="0"/>
          </a:p>
          <a:p>
            <a:endParaRPr lang="et-E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33600"/>
            <a:ext cx="33147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357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Tegevus esimestel minutitel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973095"/>
            <a:ext cx="533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dirty="0" smtClean="0"/>
              <a:t>Haiglaeelsel etapil triaaž pole tehtud.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EMO kiirabi triaaž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EMO rohelise tsooni triaaž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Haigete registreerimine (tundmatu, ema + tütar, öösel registraator puudub, sularaha)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Haigete jagamine (tsoonid, arstid, õed, patsient jäi vaatamata)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Dokumentatsioon (anamnees, ravi, koodid, suunamine, uuringud)</a:t>
            </a:r>
            <a:endParaRPr lang="et-E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021732"/>
            <a:ext cx="1676400" cy="134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6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Brauni</a:t>
            </a:r>
            <a:r>
              <a:rPr lang="et-EE" dirty="0" smtClean="0"/>
              <a:t> liikumine</a:t>
            </a:r>
            <a:endParaRPr lang="et-EE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219200"/>
            <a:ext cx="8600466" cy="551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reeform 3"/>
          <p:cNvSpPr/>
          <p:nvPr/>
        </p:nvSpPr>
        <p:spPr>
          <a:xfrm>
            <a:off x="3653797" y="3025302"/>
            <a:ext cx="3439063" cy="2044829"/>
          </a:xfrm>
          <a:custGeom>
            <a:avLst/>
            <a:gdLst>
              <a:gd name="connsiteX0" fmla="*/ 3262569 w 3439063"/>
              <a:gd name="connsiteY0" fmla="*/ 846307 h 2044829"/>
              <a:gd name="connsiteX1" fmla="*/ 3126382 w 3439063"/>
              <a:gd name="connsiteY1" fmla="*/ 856034 h 2044829"/>
              <a:gd name="connsiteX2" fmla="*/ 3087471 w 3439063"/>
              <a:gd name="connsiteY2" fmla="*/ 865762 h 2044829"/>
              <a:gd name="connsiteX3" fmla="*/ 2990194 w 3439063"/>
              <a:gd name="connsiteY3" fmla="*/ 875489 h 2044829"/>
              <a:gd name="connsiteX4" fmla="*/ 2844280 w 3439063"/>
              <a:gd name="connsiteY4" fmla="*/ 865762 h 2044829"/>
              <a:gd name="connsiteX5" fmla="*/ 2776186 w 3439063"/>
              <a:gd name="connsiteY5" fmla="*/ 846307 h 2044829"/>
              <a:gd name="connsiteX6" fmla="*/ 2737275 w 3439063"/>
              <a:gd name="connsiteY6" fmla="*/ 836579 h 2044829"/>
              <a:gd name="connsiteX7" fmla="*/ 2708092 w 3439063"/>
              <a:gd name="connsiteY7" fmla="*/ 787941 h 2044829"/>
              <a:gd name="connsiteX8" fmla="*/ 3009650 w 3439063"/>
              <a:gd name="connsiteY8" fmla="*/ 768485 h 2044829"/>
              <a:gd name="connsiteX9" fmla="*/ 3223658 w 3439063"/>
              <a:gd name="connsiteY9" fmla="*/ 807396 h 2044829"/>
              <a:gd name="connsiteX10" fmla="*/ 3243114 w 3439063"/>
              <a:gd name="connsiteY10" fmla="*/ 826851 h 2044829"/>
              <a:gd name="connsiteX11" fmla="*/ 3213931 w 3439063"/>
              <a:gd name="connsiteY11" fmla="*/ 856034 h 2044829"/>
              <a:gd name="connsiteX12" fmla="*/ 3165292 w 3439063"/>
              <a:gd name="connsiteY12" fmla="*/ 865762 h 2044829"/>
              <a:gd name="connsiteX13" fmla="*/ 2747003 w 3439063"/>
              <a:gd name="connsiteY13" fmla="*/ 856034 h 2044829"/>
              <a:gd name="connsiteX14" fmla="*/ 2824824 w 3439063"/>
              <a:gd name="connsiteY14" fmla="*/ 817124 h 2044829"/>
              <a:gd name="connsiteX15" fmla="*/ 2863735 w 3439063"/>
              <a:gd name="connsiteY15" fmla="*/ 807396 h 2044829"/>
              <a:gd name="connsiteX16" fmla="*/ 2951284 w 3439063"/>
              <a:gd name="connsiteY16" fmla="*/ 787941 h 2044829"/>
              <a:gd name="connsiteX17" fmla="*/ 2970739 w 3439063"/>
              <a:gd name="connsiteY17" fmla="*/ 817124 h 2044829"/>
              <a:gd name="connsiteX18" fmla="*/ 2961012 w 3439063"/>
              <a:gd name="connsiteY18" fmla="*/ 865762 h 2044829"/>
              <a:gd name="connsiteX19" fmla="*/ 2844280 w 3439063"/>
              <a:gd name="connsiteY19" fmla="*/ 885217 h 2044829"/>
              <a:gd name="connsiteX20" fmla="*/ 2542722 w 3439063"/>
              <a:gd name="connsiteY20" fmla="*/ 865762 h 2044829"/>
              <a:gd name="connsiteX21" fmla="*/ 2591360 w 3439063"/>
              <a:gd name="connsiteY21" fmla="*/ 856034 h 2044829"/>
              <a:gd name="connsiteX22" fmla="*/ 2649726 w 3439063"/>
              <a:gd name="connsiteY22" fmla="*/ 836579 h 2044829"/>
              <a:gd name="connsiteX23" fmla="*/ 2805369 w 3439063"/>
              <a:gd name="connsiteY23" fmla="*/ 807396 h 2044829"/>
              <a:gd name="connsiteX24" fmla="*/ 2941556 w 3439063"/>
              <a:gd name="connsiteY24" fmla="*/ 817124 h 2044829"/>
              <a:gd name="connsiteX25" fmla="*/ 2931829 w 3439063"/>
              <a:gd name="connsiteY25" fmla="*/ 856034 h 2044829"/>
              <a:gd name="connsiteX26" fmla="*/ 2863735 w 3439063"/>
              <a:gd name="connsiteY26" fmla="*/ 894945 h 2044829"/>
              <a:gd name="connsiteX27" fmla="*/ 2494084 w 3439063"/>
              <a:gd name="connsiteY27" fmla="*/ 875489 h 2044829"/>
              <a:gd name="connsiteX28" fmla="*/ 2425990 w 3439063"/>
              <a:gd name="connsiteY28" fmla="*/ 865762 h 2044829"/>
              <a:gd name="connsiteX29" fmla="*/ 2406535 w 3439063"/>
              <a:gd name="connsiteY29" fmla="*/ 826851 h 2044829"/>
              <a:gd name="connsiteX30" fmla="*/ 2435718 w 3439063"/>
              <a:gd name="connsiteY30" fmla="*/ 817124 h 2044829"/>
              <a:gd name="connsiteX31" fmla="*/ 2523267 w 3439063"/>
              <a:gd name="connsiteY31" fmla="*/ 797668 h 2044829"/>
              <a:gd name="connsiteX32" fmla="*/ 2610816 w 3439063"/>
              <a:gd name="connsiteY32" fmla="*/ 807396 h 2044829"/>
              <a:gd name="connsiteX33" fmla="*/ 2581633 w 3439063"/>
              <a:gd name="connsiteY33" fmla="*/ 817124 h 2044829"/>
              <a:gd name="connsiteX34" fmla="*/ 2280075 w 3439063"/>
              <a:gd name="connsiteY34" fmla="*/ 807396 h 2044829"/>
              <a:gd name="connsiteX35" fmla="*/ 2231437 w 3439063"/>
              <a:gd name="connsiteY35" fmla="*/ 797668 h 2044829"/>
              <a:gd name="connsiteX36" fmla="*/ 2270348 w 3439063"/>
              <a:gd name="connsiteY36" fmla="*/ 787941 h 2044829"/>
              <a:gd name="connsiteX37" fmla="*/ 2299531 w 3439063"/>
              <a:gd name="connsiteY37" fmla="*/ 778213 h 2044829"/>
              <a:gd name="connsiteX38" fmla="*/ 2571905 w 3439063"/>
              <a:gd name="connsiteY38" fmla="*/ 787941 h 2044829"/>
              <a:gd name="connsiteX39" fmla="*/ 2562177 w 3439063"/>
              <a:gd name="connsiteY39" fmla="*/ 817124 h 2044829"/>
              <a:gd name="connsiteX40" fmla="*/ 2494084 w 3439063"/>
              <a:gd name="connsiteY40" fmla="*/ 856034 h 2044829"/>
              <a:gd name="connsiteX41" fmla="*/ 2192526 w 3439063"/>
              <a:gd name="connsiteY41" fmla="*/ 846307 h 2044829"/>
              <a:gd name="connsiteX42" fmla="*/ 2163343 w 3439063"/>
              <a:gd name="connsiteY42" fmla="*/ 826851 h 2044829"/>
              <a:gd name="connsiteX43" fmla="*/ 2211982 w 3439063"/>
              <a:gd name="connsiteY43" fmla="*/ 807396 h 2044829"/>
              <a:gd name="connsiteX44" fmla="*/ 2387080 w 3439063"/>
              <a:gd name="connsiteY44" fmla="*/ 778213 h 2044829"/>
              <a:gd name="connsiteX45" fmla="*/ 2455173 w 3439063"/>
              <a:gd name="connsiteY45" fmla="*/ 787941 h 2044829"/>
              <a:gd name="connsiteX46" fmla="*/ 2425990 w 3439063"/>
              <a:gd name="connsiteY46" fmla="*/ 836579 h 2044829"/>
              <a:gd name="connsiteX47" fmla="*/ 2328714 w 3439063"/>
              <a:gd name="connsiteY47" fmla="*/ 817124 h 2044829"/>
              <a:gd name="connsiteX48" fmla="*/ 2270348 w 3439063"/>
              <a:gd name="connsiteY48" fmla="*/ 758758 h 2044829"/>
              <a:gd name="connsiteX49" fmla="*/ 2231437 w 3439063"/>
              <a:gd name="connsiteY49" fmla="*/ 729575 h 2044829"/>
              <a:gd name="connsiteX50" fmla="*/ 2202254 w 3439063"/>
              <a:gd name="connsiteY50" fmla="*/ 680936 h 2044829"/>
              <a:gd name="connsiteX51" fmla="*/ 2192526 w 3439063"/>
              <a:gd name="connsiteY51" fmla="*/ 651753 h 2044829"/>
              <a:gd name="connsiteX52" fmla="*/ 2211982 w 3439063"/>
              <a:gd name="connsiteY52" fmla="*/ 632298 h 2044829"/>
              <a:gd name="connsiteX53" fmla="*/ 2221709 w 3439063"/>
              <a:gd name="connsiteY53" fmla="*/ 447472 h 2044829"/>
              <a:gd name="connsiteX54" fmla="*/ 2231437 w 3439063"/>
              <a:gd name="connsiteY54" fmla="*/ 554477 h 2044829"/>
              <a:gd name="connsiteX55" fmla="*/ 2250892 w 3439063"/>
              <a:gd name="connsiteY55" fmla="*/ 710119 h 2044829"/>
              <a:gd name="connsiteX56" fmla="*/ 2260620 w 3439063"/>
              <a:gd name="connsiteY56" fmla="*/ 758758 h 2044829"/>
              <a:gd name="connsiteX57" fmla="*/ 2309258 w 3439063"/>
              <a:gd name="connsiteY57" fmla="*/ 826851 h 2044829"/>
              <a:gd name="connsiteX58" fmla="*/ 2299531 w 3439063"/>
              <a:gd name="connsiteY58" fmla="*/ 437745 h 2044829"/>
              <a:gd name="connsiteX59" fmla="*/ 2289803 w 3439063"/>
              <a:gd name="connsiteY59" fmla="*/ 389107 h 2044829"/>
              <a:gd name="connsiteX60" fmla="*/ 2270348 w 3439063"/>
              <a:gd name="connsiteY60" fmla="*/ 321013 h 2044829"/>
              <a:gd name="connsiteX61" fmla="*/ 2289803 w 3439063"/>
              <a:gd name="connsiteY61" fmla="*/ 671209 h 2044829"/>
              <a:gd name="connsiteX62" fmla="*/ 2309258 w 3439063"/>
              <a:gd name="connsiteY62" fmla="*/ 632298 h 2044829"/>
              <a:gd name="connsiteX63" fmla="*/ 2289803 w 3439063"/>
              <a:gd name="connsiteY63" fmla="*/ 233464 h 2044829"/>
              <a:gd name="connsiteX64" fmla="*/ 2280075 w 3439063"/>
              <a:gd name="connsiteY64" fmla="*/ 204281 h 2044829"/>
              <a:gd name="connsiteX65" fmla="*/ 2260620 w 3439063"/>
              <a:gd name="connsiteY65" fmla="*/ 165370 h 2044829"/>
              <a:gd name="connsiteX66" fmla="*/ 2260620 w 3439063"/>
              <a:gd name="connsiteY66" fmla="*/ 603115 h 2044829"/>
              <a:gd name="connsiteX67" fmla="*/ 2280075 w 3439063"/>
              <a:gd name="connsiteY67" fmla="*/ 642026 h 2044829"/>
              <a:gd name="connsiteX68" fmla="*/ 2299531 w 3439063"/>
              <a:gd name="connsiteY68" fmla="*/ 749030 h 2044829"/>
              <a:gd name="connsiteX69" fmla="*/ 2318986 w 3439063"/>
              <a:gd name="connsiteY69" fmla="*/ 787941 h 2044829"/>
              <a:gd name="connsiteX70" fmla="*/ 2328714 w 3439063"/>
              <a:gd name="connsiteY70" fmla="*/ 817124 h 2044829"/>
              <a:gd name="connsiteX71" fmla="*/ 2280075 w 3439063"/>
              <a:gd name="connsiteY71" fmla="*/ 515566 h 2044829"/>
              <a:gd name="connsiteX72" fmla="*/ 2260620 w 3439063"/>
              <a:gd name="connsiteY72" fmla="*/ 398834 h 2044829"/>
              <a:gd name="connsiteX73" fmla="*/ 2250892 w 3439063"/>
              <a:gd name="connsiteY73" fmla="*/ 369651 h 2044829"/>
              <a:gd name="connsiteX74" fmla="*/ 2299531 w 3439063"/>
              <a:gd name="connsiteY74" fmla="*/ 768485 h 2044829"/>
              <a:gd name="connsiteX75" fmla="*/ 2328714 w 3439063"/>
              <a:gd name="connsiteY75" fmla="*/ 836579 h 2044829"/>
              <a:gd name="connsiteX76" fmla="*/ 2357897 w 3439063"/>
              <a:gd name="connsiteY76" fmla="*/ 894945 h 2044829"/>
              <a:gd name="connsiteX77" fmla="*/ 2338441 w 3439063"/>
              <a:gd name="connsiteY77" fmla="*/ 573932 h 2044829"/>
              <a:gd name="connsiteX78" fmla="*/ 2318986 w 3439063"/>
              <a:gd name="connsiteY78" fmla="*/ 496111 h 2044829"/>
              <a:gd name="connsiteX79" fmla="*/ 2309258 w 3439063"/>
              <a:gd name="connsiteY79" fmla="*/ 457200 h 2044829"/>
              <a:gd name="connsiteX80" fmla="*/ 2299531 w 3439063"/>
              <a:gd name="connsiteY80" fmla="*/ 408562 h 2044829"/>
              <a:gd name="connsiteX81" fmla="*/ 2280075 w 3439063"/>
              <a:gd name="connsiteY81" fmla="*/ 359924 h 2044829"/>
              <a:gd name="connsiteX82" fmla="*/ 2250892 w 3439063"/>
              <a:gd name="connsiteY82" fmla="*/ 282102 h 2044829"/>
              <a:gd name="connsiteX83" fmla="*/ 2241165 w 3439063"/>
              <a:gd name="connsiteY83" fmla="*/ 252919 h 2044829"/>
              <a:gd name="connsiteX84" fmla="*/ 2211982 w 3439063"/>
              <a:gd name="connsiteY84" fmla="*/ 214009 h 2044829"/>
              <a:gd name="connsiteX85" fmla="*/ 2173071 w 3439063"/>
              <a:gd name="connsiteY85" fmla="*/ 408562 h 2044829"/>
              <a:gd name="connsiteX86" fmla="*/ 2182799 w 3439063"/>
              <a:gd name="connsiteY86" fmla="*/ 554477 h 2044829"/>
              <a:gd name="connsiteX87" fmla="*/ 2163343 w 3439063"/>
              <a:gd name="connsiteY87" fmla="*/ 535021 h 2044829"/>
              <a:gd name="connsiteX88" fmla="*/ 2173071 w 3439063"/>
              <a:gd name="connsiteY88" fmla="*/ 486383 h 2044829"/>
              <a:gd name="connsiteX89" fmla="*/ 2280075 w 3439063"/>
              <a:gd name="connsiteY89" fmla="*/ 505838 h 2044829"/>
              <a:gd name="connsiteX90" fmla="*/ 2484356 w 3439063"/>
              <a:gd name="connsiteY90" fmla="*/ 515566 h 2044829"/>
              <a:gd name="connsiteX91" fmla="*/ 2445446 w 3439063"/>
              <a:gd name="connsiteY91" fmla="*/ 535021 h 2044829"/>
              <a:gd name="connsiteX92" fmla="*/ 2416263 w 3439063"/>
              <a:gd name="connsiteY92" fmla="*/ 544749 h 2044829"/>
              <a:gd name="connsiteX93" fmla="*/ 2318986 w 3439063"/>
              <a:gd name="connsiteY93" fmla="*/ 573932 h 2044829"/>
              <a:gd name="connsiteX94" fmla="*/ 2309258 w 3439063"/>
              <a:gd name="connsiteY94" fmla="*/ 632298 h 2044829"/>
              <a:gd name="connsiteX95" fmla="*/ 2289803 w 3439063"/>
              <a:gd name="connsiteY95" fmla="*/ 729575 h 2044829"/>
              <a:gd name="connsiteX96" fmla="*/ 2280075 w 3439063"/>
              <a:gd name="connsiteY96" fmla="*/ 836579 h 2044829"/>
              <a:gd name="connsiteX97" fmla="*/ 2260620 w 3439063"/>
              <a:gd name="connsiteY97" fmla="*/ 914400 h 2044829"/>
              <a:gd name="connsiteX98" fmla="*/ 2250892 w 3439063"/>
              <a:gd name="connsiteY98" fmla="*/ 573932 h 2044829"/>
              <a:gd name="connsiteX99" fmla="*/ 2241165 w 3439063"/>
              <a:gd name="connsiteY99" fmla="*/ 535021 h 2044829"/>
              <a:gd name="connsiteX100" fmla="*/ 2221709 w 3439063"/>
              <a:gd name="connsiteY100" fmla="*/ 496111 h 2044829"/>
              <a:gd name="connsiteX101" fmla="*/ 2211982 w 3439063"/>
              <a:gd name="connsiteY101" fmla="*/ 457200 h 2044829"/>
              <a:gd name="connsiteX102" fmla="*/ 2202254 w 3439063"/>
              <a:gd name="connsiteY102" fmla="*/ 515566 h 2044829"/>
              <a:gd name="connsiteX103" fmla="*/ 2182799 w 3439063"/>
              <a:gd name="connsiteY103" fmla="*/ 661481 h 2044829"/>
              <a:gd name="connsiteX104" fmla="*/ 2173071 w 3439063"/>
              <a:gd name="connsiteY104" fmla="*/ 622570 h 2044829"/>
              <a:gd name="connsiteX105" fmla="*/ 2163343 w 3439063"/>
              <a:gd name="connsiteY105" fmla="*/ 573932 h 2044829"/>
              <a:gd name="connsiteX106" fmla="*/ 2143888 w 3439063"/>
              <a:gd name="connsiteY106" fmla="*/ 535021 h 2044829"/>
              <a:gd name="connsiteX107" fmla="*/ 2143888 w 3439063"/>
              <a:gd name="connsiteY107" fmla="*/ 428017 h 2044829"/>
              <a:gd name="connsiteX108" fmla="*/ 2173071 w 3439063"/>
              <a:gd name="connsiteY108" fmla="*/ 418289 h 2044829"/>
              <a:gd name="connsiteX109" fmla="*/ 2163343 w 3439063"/>
              <a:gd name="connsiteY109" fmla="*/ 379379 h 2044829"/>
              <a:gd name="connsiteX110" fmla="*/ 2124433 w 3439063"/>
              <a:gd name="connsiteY110" fmla="*/ 359924 h 2044829"/>
              <a:gd name="connsiteX111" fmla="*/ 1900697 w 3439063"/>
              <a:gd name="connsiteY111" fmla="*/ 330741 h 2044829"/>
              <a:gd name="connsiteX112" fmla="*/ 1832603 w 3439063"/>
              <a:gd name="connsiteY112" fmla="*/ 321013 h 2044829"/>
              <a:gd name="connsiteX113" fmla="*/ 1745054 w 3439063"/>
              <a:gd name="connsiteY113" fmla="*/ 340468 h 2044829"/>
              <a:gd name="connsiteX114" fmla="*/ 1618594 w 3439063"/>
              <a:gd name="connsiteY114" fmla="*/ 350196 h 2044829"/>
              <a:gd name="connsiteX115" fmla="*/ 1657505 w 3439063"/>
              <a:gd name="connsiteY115" fmla="*/ 330741 h 2044829"/>
              <a:gd name="connsiteX116" fmla="*/ 1890969 w 3439063"/>
              <a:gd name="connsiteY116" fmla="*/ 291830 h 2044829"/>
              <a:gd name="connsiteX117" fmla="*/ 1608867 w 3439063"/>
              <a:gd name="connsiteY117" fmla="*/ 282102 h 2044829"/>
              <a:gd name="connsiteX118" fmla="*/ 1764509 w 3439063"/>
              <a:gd name="connsiteY118" fmla="*/ 272375 h 2044829"/>
              <a:gd name="connsiteX119" fmla="*/ 1083573 w 3439063"/>
              <a:gd name="connsiteY119" fmla="*/ 262647 h 2044829"/>
              <a:gd name="connsiteX120" fmla="*/ 1453224 w 3439063"/>
              <a:gd name="connsiteY120" fmla="*/ 272375 h 2044829"/>
              <a:gd name="connsiteX121" fmla="*/ 1385131 w 3439063"/>
              <a:gd name="connsiteY121" fmla="*/ 291830 h 2044829"/>
              <a:gd name="connsiteX122" fmla="*/ 957114 w 3439063"/>
              <a:gd name="connsiteY122" fmla="*/ 291830 h 2044829"/>
              <a:gd name="connsiteX123" fmla="*/ 782016 w 3439063"/>
              <a:gd name="connsiteY123" fmla="*/ 282102 h 2044829"/>
              <a:gd name="connsiteX124" fmla="*/ 996024 w 3439063"/>
              <a:gd name="connsiteY124" fmla="*/ 291830 h 2044829"/>
              <a:gd name="connsiteX125" fmla="*/ 1521318 w 3439063"/>
              <a:gd name="connsiteY125" fmla="*/ 301558 h 2044829"/>
              <a:gd name="connsiteX126" fmla="*/ 1365675 w 3439063"/>
              <a:gd name="connsiteY126" fmla="*/ 330741 h 2044829"/>
              <a:gd name="connsiteX127" fmla="*/ 1287854 w 3439063"/>
              <a:gd name="connsiteY127" fmla="*/ 350196 h 2044829"/>
              <a:gd name="connsiteX128" fmla="*/ 1248943 w 3439063"/>
              <a:gd name="connsiteY128" fmla="*/ 379379 h 2044829"/>
              <a:gd name="connsiteX129" fmla="*/ 1229488 w 3439063"/>
              <a:gd name="connsiteY129" fmla="*/ 437745 h 2044829"/>
              <a:gd name="connsiteX130" fmla="*/ 1239216 w 3439063"/>
              <a:gd name="connsiteY130" fmla="*/ 535021 h 2044829"/>
              <a:gd name="connsiteX131" fmla="*/ 1229488 w 3439063"/>
              <a:gd name="connsiteY131" fmla="*/ 661481 h 2044829"/>
              <a:gd name="connsiteX132" fmla="*/ 1258671 w 3439063"/>
              <a:gd name="connsiteY132" fmla="*/ 447472 h 2044829"/>
              <a:gd name="connsiteX133" fmla="*/ 1278126 w 3439063"/>
              <a:gd name="connsiteY133" fmla="*/ 418289 h 2044829"/>
              <a:gd name="connsiteX134" fmla="*/ 1287854 w 3439063"/>
              <a:gd name="connsiteY134" fmla="*/ 749030 h 2044829"/>
              <a:gd name="connsiteX135" fmla="*/ 1268399 w 3439063"/>
              <a:gd name="connsiteY135" fmla="*/ 690664 h 2044829"/>
              <a:gd name="connsiteX136" fmla="*/ 1278126 w 3439063"/>
              <a:gd name="connsiteY136" fmla="*/ 447472 h 2044829"/>
              <a:gd name="connsiteX137" fmla="*/ 1287854 w 3439063"/>
              <a:gd name="connsiteY137" fmla="*/ 321013 h 2044829"/>
              <a:gd name="connsiteX138" fmla="*/ 1268399 w 3439063"/>
              <a:gd name="connsiteY138" fmla="*/ 408562 h 2044829"/>
              <a:gd name="connsiteX139" fmla="*/ 1248943 w 3439063"/>
              <a:gd name="connsiteY139" fmla="*/ 564204 h 2044829"/>
              <a:gd name="connsiteX140" fmla="*/ 1258671 w 3439063"/>
              <a:gd name="connsiteY140" fmla="*/ 846307 h 2044829"/>
              <a:gd name="connsiteX141" fmla="*/ 1268399 w 3439063"/>
              <a:gd name="connsiteY141" fmla="*/ 797668 h 2044829"/>
              <a:gd name="connsiteX142" fmla="*/ 1248943 w 3439063"/>
              <a:gd name="connsiteY142" fmla="*/ 778213 h 2044829"/>
              <a:gd name="connsiteX143" fmla="*/ 1239216 w 3439063"/>
              <a:gd name="connsiteY143" fmla="*/ 447472 h 2044829"/>
              <a:gd name="connsiteX144" fmla="*/ 1219760 w 3439063"/>
              <a:gd name="connsiteY144" fmla="*/ 612843 h 2044829"/>
              <a:gd name="connsiteX145" fmla="*/ 1210033 w 3439063"/>
              <a:gd name="connsiteY145" fmla="*/ 661481 h 2044829"/>
              <a:gd name="connsiteX146" fmla="*/ 1219760 w 3439063"/>
              <a:gd name="connsiteY146" fmla="*/ 749030 h 2044829"/>
              <a:gd name="connsiteX147" fmla="*/ 1229488 w 3439063"/>
              <a:gd name="connsiteY147" fmla="*/ 700392 h 2044829"/>
              <a:gd name="connsiteX148" fmla="*/ 1200305 w 3439063"/>
              <a:gd name="connsiteY148" fmla="*/ 379379 h 2044829"/>
              <a:gd name="connsiteX149" fmla="*/ 1210033 w 3439063"/>
              <a:gd name="connsiteY149" fmla="*/ 622570 h 2044829"/>
              <a:gd name="connsiteX150" fmla="*/ 1229488 w 3439063"/>
              <a:gd name="connsiteY150" fmla="*/ 661481 h 2044829"/>
              <a:gd name="connsiteX151" fmla="*/ 1239216 w 3439063"/>
              <a:gd name="connsiteY151" fmla="*/ 690664 h 2044829"/>
              <a:gd name="connsiteX152" fmla="*/ 1248943 w 3439063"/>
              <a:gd name="connsiteY152" fmla="*/ 642026 h 2044829"/>
              <a:gd name="connsiteX153" fmla="*/ 1258671 w 3439063"/>
              <a:gd name="connsiteY153" fmla="*/ 525294 h 2044829"/>
              <a:gd name="connsiteX154" fmla="*/ 1278126 w 3439063"/>
              <a:gd name="connsiteY154" fmla="*/ 583660 h 2044829"/>
              <a:gd name="connsiteX155" fmla="*/ 1287854 w 3439063"/>
              <a:gd name="connsiteY155" fmla="*/ 642026 h 2044829"/>
              <a:gd name="connsiteX156" fmla="*/ 1258671 w 3439063"/>
              <a:gd name="connsiteY156" fmla="*/ 632298 h 2044829"/>
              <a:gd name="connsiteX157" fmla="*/ 1258671 w 3439063"/>
              <a:gd name="connsiteY157" fmla="*/ 787941 h 2044829"/>
              <a:gd name="connsiteX158" fmla="*/ 1278126 w 3439063"/>
              <a:gd name="connsiteY158" fmla="*/ 817124 h 2044829"/>
              <a:gd name="connsiteX159" fmla="*/ 1287854 w 3439063"/>
              <a:gd name="connsiteY159" fmla="*/ 865762 h 2044829"/>
              <a:gd name="connsiteX160" fmla="*/ 1248943 w 3439063"/>
              <a:gd name="connsiteY160" fmla="*/ 807396 h 2044829"/>
              <a:gd name="connsiteX161" fmla="*/ 1180850 w 3439063"/>
              <a:gd name="connsiteY161" fmla="*/ 992221 h 2044829"/>
              <a:gd name="connsiteX162" fmla="*/ 1151667 w 3439063"/>
              <a:gd name="connsiteY162" fmla="*/ 1108953 h 2044829"/>
              <a:gd name="connsiteX163" fmla="*/ 1141939 w 3439063"/>
              <a:gd name="connsiteY163" fmla="*/ 1186775 h 2044829"/>
              <a:gd name="connsiteX164" fmla="*/ 1132212 w 3439063"/>
              <a:gd name="connsiteY164" fmla="*/ 1254868 h 2044829"/>
              <a:gd name="connsiteX165" fmla="*/ 1083573 w 3439063"/>
              <a:gd name="connsiteY165" fmla="*/ 1235413 h 2044829"/>
              <a:gd name="connsiteX166" fmla="*/ 1044663 w 3439063"/>
              <a:gd name="connsiteY166" fmla="*/ 1167319 h 2044829"/>
              <a:gd name="connsiteX167" fmla="*/ 1073846 w 3439063"/>
              <a:gd name="connsiteY167" fmla="*/ 972766 h 2044829"/>
              <a:gd name="connsiteX168" fmla="*/ 1073846 w 3439063"/>
              <a:gd name="connsiteY168" fmla="*/ 1060315 h 2044829"/>
              <a:gd name="connsiteX169" fmla="*/ 1044663 w 3439063"/>
              <a:gd name="connsiteY169" fmla="*/ 1245141 h 2044829"/>
              <a:gd name="connsiteX170" fmla="*/ 1025207 w 3439063"/>
              <a:gd name="connsiteY170" fmla="*/ 1322962 h 2044829"/>
              <a:gd name="connsiteX171" fmla="*/ 1015480 w 3439063"/>
              <a:gd name="connsiteY171" fmla="*/ 1391055 h 2044829"/>
              <a:gd name="connsiteX172" fmla="*/ 1025207 w 3439063"/>
              <a:gd name="connsiteY172" fmla="*/ 1206230 h 2044829"/>
              <a:gd name="connsiteX173" fmla="*/ 1044663 w 3439063"/>
              <a:gd name="connsiteY173" fmla="*/ 1128409 h 2044829"/>
              <a:gd name="connsiteX174" fmla="*/ 1054390 w 3439063"/>
              <a:gd name="connsiteY174" fmla="*/ 1070043 h 2044829"/>
              <a:gd name="connsiteX175" fmla="*/ 1073846 w 3439063"/>
              <a:gd name="connsiteY175" fmla="*/ 856034 h 2044829"/>
              <a:gd name="connsiteX176" fmla="*/ 957114 w 3439063"/>
              <a:gd name="connsiteY176" fmla="*/ 1089498 h 2044829"/>
              <a:gd name="connsiteX177" fmla="*/ 879292 w 3439063"/>
              <a:gd name="connsiteY177" fmla="*/ 1313234 h 2044829"/>
              <a:gd name="connsiteX178" fmla="*/ 869565 w 3439063"/>
              <a:gd name="connsiteY178" fmla="*/ 1400783 h 2044829"/>
              <a:gd name="connsiteX179" fmla="*/ 879292 w 3439063"/>
              <a:gd name="connsiteY179" fmla="*/ 1517515 h 2044829"/>
              <a:gd name="connsiteX180" fmla="*/ 898748 w 3439063"/>
              <a:gd name="connsiteY180" fmla="*/ 1371600 h 2044829"/>
              <a:gd name="connsiteX181" fmla="*/ 908475 w 3439063"/>
              <a:gd name="connsiteY181" fmla="*/ 1332689 h 2044829"/>
              <a:gd name="connsiteX182" fmla="*/ 918203 w 3439063"/>
              <a:gd name="connsiteY182" fmla="*/ 1167319 h 2044829"/>
              <a:gd name="connsiteX183" fmla="*/ 947386 w 3439063"/>
              <a:gd name="connsiteY183" fmla="*/ 778213 h 2044829"/>
              <a:gd name="connsiteX184" fmla="*/ 966841 w 3439063"/>
              <a:gd name="connsiteY184" fmla="*/ 1040860 h 2044829"/>
              <a:gd name="connsiteX185" fmla="*/ 996024 w 3439063"/>
              <a:gd name="connsiteY185" fmla="*/ 1507787 h 2044829"/>
              <a:gd name="connsiteX186" fmla="*/ 1005752 w 3439063"/>
              <a:gd name="connsiteY186" fmla="*/ 1225685 h 2044829"/>
              <a:gd name="connsiteX187" fmla="*/ 1015480 w 3439063"/>
              <a:gd name="connsiteY187" fmla="*/ 1196502 h 2044829"/>
              <a:gd name="connsiteX188" fmla="*/ 1005752 w 3439063"/>
              <a:gd name="connsiteY188" fmla="*/ 1235413 h 2044829"/>
              <a:gd name="connsiteX189" fmla="*/ 996024 w 3439063"/>
              <a:gd name="connsiteY189" fmla="*/ 1478604 h 2044829"/>
              <a:gd name="connsiteX190" fmla="*/ 986297 w 3439063"/>
              <a:gd name="connsiteY190" fmla="*/ 1449421 h 2044829"/>
              <a:gd name="connsiteX191" fmla="*/ 996024 w 3439063"/>
              <a:gd name="connsiteY191" fmla="*/ 1167319 h 2044829"/>
              <a:gd name="connsiteX192" fmla="*/ 986297 w 3439063"/>
              <a:gd name="connsiteY192" fmla="*/ 1031132 h 2044829"/>
              <a:gd name="connsiteX193" fmla="*/ 986297 w 3439063"/>
              <a:gd name="connsiteY193" fmla="*/ 1186775 h 2044829"/>
              <a:gd name="connsiteX194" fmla="*/ 996024 w 3439063"/>
              <a:gd name="connsiteY194" fmla="*/ 856034 h 2044829"/>
              <a:gd name="connsiteX195" fmla="*/ 1005752 w 3439063"/>
              <a:gd name="connsiteY195" fmla="*/ 817124 h 2044829"/>
              <a:gd name="connsiteX196" fmla="*/ 1025207 w 3439063"/>
              <a:gd name="connsiteY196" fmla="*/ 719847 h 2044829"/>
              <a:gd name="connsiteX197" fmla="*/ 1015480 w 3439063"/>
              <a:gd name="connsiteY197" fmla="*/ 933855 h 2044829"/>
              <a:gd name="connsiteX198" fmla="*/ 996024 w 3439063"/>
              <a:gd name="connsiteY198" fmla="*/ 1089498 h 2044829"/>
              <a:gd name="connsiteX199" fmla="*/ 986297 w 3439063"/>
              <a:gd name="connsiteY199" fmla="*/ 1040860 h 2044829"/>
              <a:gd name="connsiteX200" fmla="*/ 1034935 w 3439063"/>
              <a:gd name="connsiteY200" fmla="*/ 953311 h 2044829"/>
              <a:gd name="connsiteX201" fmla="*/ 1132212 w 3439063"/>
              <a:gd name="connsiteY201" fmla="*/ 846307 h 2044829"/>
              <a:gd name="connsiteX202" fmla="*/ 1180850 w 3439063"/>
              <a:gd name="connsiteY202" fmla="*/ 797668 h 2044829"/>
              <a:gd name="connsiteX203" fmla="*/ 1268399 w 3439063"/>
              <a:gd name="connsiteY203" fmla="*/ 680936 h 2044829"/>
              <a:gd name="connsiteX204" fmla="*/ 1297582 w 3439063"/>
              <a:gd name="connsiteY204" fmla="*/ 671209 h 2044829"/>
              <a:gd name="connsiteX205" fmla="*/ 1151667 w 3439063"/>
              <a:gd name="connsiteY205" fmla="*/ 778213 h 2044829"/>
              <a:gd name="connsiteX206" fmla="*/ 1034935 w 3439063"/>
              <a:gd name="connsiteY206" fmla="*/ 875489 h 2044829"/>
              <a:gd name="connsiteX207" fmla="*/ 1034935 w 3439063"/>
              <a:gd name="connsiteY207" fmla="*/ 797668 h 2044829"/>
              <a:gd name="connsiteX208" fmla="*/ 1064118 w 3439063"/>
              <a:gd name="connsiteY208" fmla="*/ 778213 h 2044829"/>
              <a:gd name="connsiteX209" fmla="*/ 1112756 w 3439063"/>
              <a:gd name="connsiteY209" fmla="*/ 710119 h 2044829"/>
              <a:gd name="connsiteX210" fmla="*/ 1151667 w 3439063"/>
              <a:gd name="connsiteY210" fmla="*/ 642026 h 2044829"/>
              <a:gd name="connsiteX211" fmla="*/ 1190577 w 3439063"/>
              <a:gd name="connsiteY211" fmla="*/ 583660 h 2044829"/>
              <a:gd name="connsiteX212" fmla="*/ 1161394 w 3439063"/>
              <a:gd name="connsiteY212" fmla="*/ 710119 h 2044829"/>
              <a:gd name="connsiteX213" fmla="*/ 1151667 w 3439063"/>
              <a:gd name="connsiteY213" fmla="*/ 758758 h 2044829"/>
              <a:gd name="connsiteX214" fmla="*/ 1132212 w 3439063"/>
              <a:gd name="connsiteY214" fmla="*/ 787941 h 2044829"/>
              <a:gd name="connsiteX215" fmla="*/ 1161394 w 3439063"/>
              <a:gd name="connsiteY215" fmla="*/ 749030 h 2044829"/>
              <a:gd name="connsiteX216" fmla="*/ 1239216 w 3439063"/>
              <a:gd name="connsiteY216" fmla="*/ 680936 h 2044829"/>
              <a:gd name="connsiteX217" fmla="*/ 1287854 w 3439063"/>
              <a:gd name="connsiteY217" fmla="*/ 622570 h 2044829"/>
              <a:gd name="connsiteX218" fmla="*/ 1268399 w 3439063"/>
              <a:gd name="connsiteY218" fmla="*/ 642026 h 2044829"/>
              <a:gd name="connsiteX219" fmla="*/ 1248943 w 3439063"/>
              <a:gd name="connsiteY219" fmla="*/ 680936 h 2044829"/>
              <a:gd name="connsiteX220" fmla="*/ 1093301 w 3439063"/>
              <a:gd name="connsiteY220" fmla="*/ 856034 h 2044829"/>
              <a:gd name="connsiteX221" fmla="*/ 1044663 w 3439063"/>
              <a:gd name="connsiteY221" fmla="*/ 924128 h 2044829"/>
              <a:gd name="connsiteX222" fmla="*/ 1064118 w 3439063"/>
              <a:gd name="connsiteY222" fmla="*/ 894945 h 2044829"/>
              <a:gd name="connsiteX223" fmla="*/ 1122484 w 3439063"/>
              <a:gd name="connsiteY223" fmla="*/ 768485 h 2044829"/>
              <a:gd name="connsiteX224" fmla="*/ 1180850 w 3439063"/>
              <a:gd name="connsiteY224" fmla="*/ 680936 h 2044829"/>
              <a:gd name="connsiteX225" fmla="*/ 1190577 w 3439063"/>
              <a:gd name="connsiteY225" fmla="*/ 651753 h 2044829"/>
              <a:gd name="connsiteX226" fmla="*/ 1171122 w 3439063"/>
              <a:gd name="connsiteY226" fmla="*/ 700392 h 2044829"/>
              <a:gd name="connsiteX227" fmla="*/ 957114 w 3439063"/>
              <a:gd name="connsiteY227" fmla="*/ 972766 h 2044829"/>
              <a:gd name="connsiteX228" fmla="*/ 937658 w 3439063"/>
              <a:gd name="connsiteY228" fmla="*/ 1011677 h 2044829"/>
              <a:gd name="connsiteX229" fmla="*/ 927931 w 3439063"/>
              <a:gd name="connsiteY229" fmla="*/ 1050587 h 2044829"/>
              <a:gd name="connsiteX230" fmla="*/ 957114 w 3439063"/>
              <a:gd name="connsiteY230" fmla="*/ 1254868 h 2044829"/>
              <a:gd name="connsiteX231" fmla="*/ 966841 w 3439063"/>
              <a:gd name="connsiteY231" fmla="*/ 1284051 h 2044829"/>
              <a:gd name="connsiteX232" fmla="*/ 986297 w 3439063"/>
              <a:gd name="connsiteY232" fmla="*/ 1313234 h 2044829"/>
              <a:gd name="connsiteX233" fmla="*/ 996024 w 3439063"/>
              <a:gd name="connsiteY233" fmla="*/ 1352145 h 2044829"/>
              <a:gd name="connsiteX234" fmla="*/ 1083573 w 3439063"/>
              <a:gd name="connsiteY234" fmla="*/ 1420238 h 2044829"/>
              <a:gd name="connsiteX235" fmla="*/ 1200305 w 3439063"/>
              <a:gd name="connsiteY235" fmla="*/ 1429966 h 2044829"/>
              <a:gd name="connsiteX236" fmla="*/ 1229488 w 3439063"/>
              <a:gd name="connsiteY236" fmla="*/ 1439694 h 2044829"/>
              <a:gd name="connsiteX237" fmla="*/ 1258671 w 3439063"/>
              <a:gd name="connsiteY237" fmla="*/ 1459149 h 2044829"/>
              <a:gd name="connsiteX238" fmla="*/ 1414314 w 3439063"/>
              <a:gd name="connsiteY238" fmla="*/ 1439694 h 2044829"/>
              <a:gd name="connsiteX239" fmla="*/ 1326765 w 3439063"/>
              <a:gd name="connsiteY239" fmla="*/ 1429966 h 2044829"/>
              <a:gd name="connsiteX240" fmla="*/ 1073846 w 3439063"/>
              <a:gd name="connsiteY240" fmla="*/ 1439694 h 2044829"/>
              <a:gd name="connsiteX241" fmla="*/ 1521318 w 3439063"/>
              <a:gd name="connsiteY241" fmla="*/ 1429966 h 2044829"/>
              <a:gd name="connsiteX242" fmla="*/ 1638050 w 3439063"/>
              <a:gd name="connsiteY242" fmla="*/ 1420238 h 2044829"/>
              <a:gd name="connsiteX243" fmla="*/ 1608867 w 3439063"/>
              <a:gd name="connsiteY243" fmla="*/ 1429966 h 2044829"/>
              <a:gd name="connsiteX244" fmla="*/ 1511590 w 3439063"/>
              <a:gd name="connsiteY244" fmla="*/ 1488332 h 2044829"/>
              <a:gd name="connsiteX245" fmla="*/ 1112756 w 3439063"/>
              <a:gd name="connsiteY245" fmla="*/ 1498060 h 2044829"/>
              <a:gd name="connsiteX246" fmla="*/ 1210033 w 3439063"/>
              <a:gd name="connsiteY246" fmla="*/ 1468877 h 2044829"/>
              <a:gd name="connsiteX247" fmla="*/ 1248943 w 3439063"/>
              <a:gd name="connsiteY247" fmla="*/ 1449421 h 2044829"/>
              <a:gd name="connsiteX248" fmla="*/ 1433769 w 3439063"/>
              <a:gd name="connsiteY248" fmla="*/ 1420238 h 2044829"/>
              <a:gd name="connsiteX249" fmla="*/ 1501863 w 3439063"/>
              <a:gd name="connsiteY249" fmla="*/ 1410511 h 2044829"/>
              <a:gd name="connsiteX250" fmla="*/ 1540773 w 3439063"/>
              <a:gd name="connsiteY250" fmla="*/ 1400783 h 2044829"/>
              <a:gd name="connsiteX251" fmla="*/ 1297582 w 3439063"/>
              <a:gd name="connsiteY251" fmla="*/ 1429966 h 2044829"/>
              <a:gd name="connsiteX252" fmla="*/ 1180850 w 3439063"/>
              <a:gd name="connsiteY252" fmla="*/ 1439694 h 2044829"/>
              <a:gd name="connsiteX253" fmla="*/ 1560229 w 3439063"/>
              <a:gd name="connsiteY253" fmla="*/ 1410511 h 2044829"/>
              <a:gd name="connsiteX254" fmla="*/ 1589412 w 3439063"/>
              <a:gd name="connsiteY254" fmla="*/ 1439694 h 2044829"/>
              <a:gd name="connsiteX255" fmla="*/ 1959063 w 3439063"/>
              <a:gd name="connsiteY255" fmla="*/ 1439694 h 2044829"/>
              <a:gd name="connsiteX256" fmla="*/ 1832603 w 3439063"/>
              <a:gd name="connsiteY256" fmla="*/ 1478604 h 2044829"/>
              <a:gd name="connsiteX257" fmla="*/ 1783965 w 3439063"/>
              <a:gd name="connsiteY257" fmla="*/ 1459149 h 2044829"/>
              <a:gd name="connsiteX258" fmla="*/ 1793692 w 3439063"/>
              <a:gd name="connsiteY258" fmla="*/ 1429966 h 2044829"/>
              <a:gd name="connsiteX259" fmla="*/ 1803420 w 3439063"/>
              <a:gd name="connsiteY259" fmla="*/ 1381328 h 2044829"/>
              <a:gd name="connsiteX260" fmla="*/ 1822875 w 3439063"/>
              <a:gd name="connsiteY260" fmla="*/ 1352145 h 2044829"/>
              <a:gd name="connsiteX261" fmla="*/ 1842331 w 3439063"/>
              <a:gd name="connsiteY261" fmla="*/ 1293779 h 2044829"/>
              <a:gd name="connsiteX262" fmla="*/ 1881241 w 3439063"/>
              <a:gd name="connsiteY262" fmla="*/ 1215958 h 2044829"/>
              <a:gd name="connsiteX263" fmla="*/ 1910424 w 3439063"/>
              <a:gd name="connsiteY263" fmla="*/ 1167319 h 2044829"/>
              <a:gd name="connsiteX264" fmla="*/ 1920152 w 3439063"/>
              <a:gd name="connsiteY264" fmla="*/ 1138136 h 2044829"/>
              <a:gd name="connsiteX265" fmla="*/ 1959063 w 3439063"/>
              <a:gd name="connsiteY265" fmla="*/ 1089498 h 2044829"/>
              <a:gd name="connsiteX266" fmla="*/ 1997973 w 3439063"/>
              <a:gd name="connsiteY266" fmla="*/ 1040860 h 2044829"/>
              <a:gd name="connsiteX267" fmla="*/ 2007701 w 3439063"/>
              <a:gd name="connsiteY267" fmla="*/ 1011677 h 2044829"/>
              <a:gd name="connsiteX268" fmla="*/ 1959063 w 3439063"/>
              <a:gd name="connsiteY268" fmla="*/ 1147864 h 2044829"/>
              <a:gd name="connsiteX269" fmla="*/ 1929880 w 3439063"/>
              <a:gd name="connsiteY269" fmla="*/ 1215958 h 2044829"/>
              <a:gd name="connsiteX270" fmla="*/ 1959063 w 3439063"/>
              <a:gd name="connsiteY270" fmla="*/ 992221 h 2044829"/>
              <a:gd name="connsiteX271" fmla="*/ 1968790 w 3439063"/>
              <a:gd name="connsiteY271" fmla="*/ 953311 h 2044829"/>
              <a:gd name="connsiteX272" fmla="*/ 1997973 w 3439063"/>
              <a:gd name="connsiteY272" fmla="*/ 904672 h 2044829"/>
              <a:gd name="connsiteX273" fmla="*/ 2027156 w 3439063"/>
              <a:gd name="connsiteY273" fmla="*/ 826851 h 2044829"/>
              <a:gd name="connsiteX274" fmla="*/ 2046612 w 3439063"/>
              <a:gd name="connsiteY274" fmla="*/ 768485 h 2044829"/>
              <a:gd name="connsiteX275" fmla="*/ 1997973 w 3439063"/>
              <a:gd name="connsiteY275" fmla="*/ 865762 h 2044829"/>
              <a:gd name="connsiteX276" fmla="*/ 1929880 w 3439063"/>
              <a:gd name="connsiteY276" fmla="*/ 1001949 h 2044829"/>
              <a:gd name="connsiteX277" fmla="*/ 1842331 w 3439063"/>
              <a:gd name="connsiteY277" fmla="*/ 1157592 h 2044829"/>
              <a:gd name="connsiteX278" fmla="*/ 1822875 w 3439063"/>
              <a:gd name="connsiteY278" fmla="*/ 1215958 h 2044829"/>
              <a:gd name="connsiteX279" fmla="*/ 1783965 w 3439063"/>
              <a:gd name="connsiteY279" fmla="*/ 1322962 h 2044829"/>
              <a:gd name="connsiteX280" fmla="*/ 1793692 w 3439063"/>
              <a:gd name="connsiteY280" fmla="*/ 1138136 h 2044829"/>
              <a:gd name="connsiteX281" fmla="*/ 1861786 w 3439063"/>
              <a:gd name="connsiteY281" fmla="*/ 1031132 h 2044829"/>
              <a:gd name="connsiteX282" fmla="*/ 1920152 w 3439063"/>
              <a:gd name="connsiteY282" fmla="*/ 933855 h 2044829"/>
              <a:gd name="connsiteX283" fmla="*/ 1959063 w 3439063"/>
              <a:gd name="connsiteY283" fmla="*/ 865762 h 2044829"/>
              <a:gd name="connsiteX284" fmla="*/ 1968790 w 3439063"/>
              <a:gd name="connsiteY284" fmla="*/ 826851 h 2044829"/>
              <a:gd name="connsiteX285" fmla="*/ 1978518 w 3439063"/>
              <a:gd name="connsiteY285" fmla="*/ 778213 h 2044829"/>
              <a:gd name="connsiteX286" fmla="*/ 1997973 w 3439063"/>
              <a:gd name="connsiteY286" fmla="*/ 749030 h 2044829"/>
              <a:gd name="connsiteX287" fmla="*/ 2007701 w 3439063"/>
              <a:gd name="connsiteY287" fmla="*/ 710119 h 2044829"/>
              <a:gd name="connsiteX288" fmla="*/ 1978518 w 3439063"/>
              <a:gd name="connsiteY288" fmla="*/ 914400 h 2044829"/>
              <a:gd name="connsiteX289" fmla="*/ 1920152 w 3439063"/>
              <a:gd name="connsiteY289" fmla="*/ 1157592 h 2044829"/>
              <a:gd name="connsiteX290" fmla="*/ 1881241 w 3439063"/>
              <a:gd name="connsiteY290" fmla="*/ 1245141 h 2044829"/>
              <a:gd name="connsiteX291" fmla="*/ 1861786 w 3439063"/>
              <a:gd name="connsiteY291" fmla="*/ 1313234 h 2044829"/>
              <a:gd name="connsiteX292" fmla="*/ 1959063 w 3439063"/>
              <a:gd name="connsiteY292" fmla="*/ 1070043 h 2044829"/>
              <a:gd name="connsiteX293" fmla="*/ 2007701 w 3439063"/>
              <a:gd name="connsiteY293" fmla="*/ 1021404 h 2044829"/>
              <a:gd name="connsiteX294" fmla="*/ 2104977 w 3439063"/>
              <a:gd name="connsiteY294" fmla="*/ 924128 h 2044829"/>
              <a:gd name="connsiteX295" fmla="*/ 2114705 w 3439063"/>
              <a:gd name="connsiteY295" fmla="*/ 894945 h 2044829"/>
              <a:gd name="connsiteX296" fmla="*/ 2056339 w 3439063"/>
              <a:gd name="connsiteY296" fmla="*/ 1089498 h 2044829"/>
              <a:gd name="connsiteX297" fmla="*/ 1978518 w 3439063"/>
              <a:gd name="connsiteY297" fmla="*/ 1245141 h 2044829"/>
              <a:gd name="connsiteX298" fmla="*/ 1959063 w 3439063"/>
              <a:gd name="connsiteY298" fmla="*/ 1313234 h 2044829"/>
              <a:gd name="connsiteX299" fmla="*/ 1939607 w 3439063"/>
              <a:gd name="connsiteY299" fmla="*/ 1361872 h 2044829"/>
              <a:gd name="connsiteX300" fmla="*/ 1929880 w 3439063"/>
              <a:gd name="connsiteY300" fmla="*/ 1420238 h 2044829"/>
              <a:gd name="connsiteX301" fmla="*/ 1910424 w 3439063"/>
              <a:gd name="connsiteY301" fmla="*/ 1459149 h 2044829"/>
              <a:gd name="connsiteX302" fmla="*/ 1920152 w 3439063"/>
              <a:gd name="connsiteY302" fmla="*/ 1118681 h 2044829"/>
              <a:gd name="connsiteX303" fmla="*/ 1949335 w 3439063"/>
              <a:gd name="connsiteY303" fmla="*/ 1079770 h 2044829"/>
              <a:gd name="connsiteX304" fmla="*/ 1959063 w 3439063"/>
              <a:gd name="connsiteY304" fmla="*/ 1040860 h 2044829"/>
              <a:gd name="connsiteX305" fmla="*/ 1988246 w 3439063"/>
              <a:gd name="connsiteY305" fmla="*/ 992221 h 2044829"/>
              <a:gd name="connsiteX306" fmla="*/ 1997973 w 3439063"/>
              <a:gd name="connsiteY306" fmla="*/ 943583 h 2044829"/>
              <a:gd name="connsiteX307" fmla="*/ 1968790 w 3439063"/>
              <a:gd name="connsiteY307" fmla="*/ 982494 h 2044829"/>
              <a:gd name="connsiteX308" fmla="*/ 1939607 w 3439063"/>
              <a:gd name="connsiteY308" fmla="*/ 1060315 h 2044829"/>
              <a:gd name="connsiteX309" fmla="*/ 1910424 w 3439063"/>
              <a:gd name="connsiteY309" fmla="*/ 1118681 h 2044829"/>
              <a:gd name="connsiteX310" fmla="*/ 1861786 w 3439063"/>
              <a:gd name="connsiteY310" fmla="*/ 1235413 h 2044829"/>
              <a:gd name="connsiteX311" fmla="*/ 1852058 w 3439063"/>
              <a:gd name="connsiteY311" fmla="*/ 1264596 h 2044829"/>
              <a:gd name="connsiteX312" fmla="*/ 1832603 w 3439063"/>
              <a:gd name="connsiteY312" fmla="*/ 1381328 h 2044829"/>
              <a:gd name="connsiteX313" fmla="*/ 1822875 w 3439063"/>
              <a:gd name="connsiteY313" fmla="*/ 1410511 h 2044829"/>
              <a:gd name="connsiteX314" fmla="*/ 1822875 w 3439063"/>
              <a:gd name="connsiteY314" fmla="*/ 1274324 h 2044829"/>
              <a:gd name="connsiteX315" fmla="*/ 1861786 w 3439063"/>
              <a:gd name="connsiteY315" fmla="*/ 1206230 h 2044829"/>
              <a:gd name="connsiteX316" fmla="*/ 1920152 w 3439063"/>
              <a:gd name="connsiteY316" fmla="*/ 1099226 h 2044829"/>
              <a:gd name="connsiteX317" fmla="*/ 1968790 w 3439063"/>
              <a:gd name="connsiteY317" fmla="*/ 1050587 h 2044829"/>
              <a:gd name="connsiteX318" fmla="*/ 2046612 w 3439063"/>
              <a:gd name="connsiteY318" fmla="*/ 963038 h 2044829"/>
              <a:gd name="connsiteX319" fmla="*/ 2075794 w 3439063"/>
              <a:gd name="connsiteY319" fmla="*/ 894945 h 2044829"/>
              <a:gd name="connsiteX320" fmla="*/ 2085522 w 3439063"/>
              <a:gd name="connsiteY320" fmla="*/ 865762 h 2044829"/>
              <a:gd name="connsiteX321" fmla="*/ 1997973 w 3439063"/>
              <a:gd name="connsiteY321" fmla="*/ 1070043 h 2044829"/>
              <a:gd name="connsiteX322" fmla="*/ 1968790 w 3439063"/>
              <a:gd name="connsiteY322" fmla="*/ 1138136 h 2044829"/>
              <a:gd name="connsiteX323" fmla="*/ 1900697 w 3439063"/>
              <a:gd name="connsiteY323" fmla="*/ 1245141 h 2044829"/>
              <a:gd name="connsiteX324" fmla="*/ 1881241 w 3439063"/>
              <a:gd name="connsiteY324" fmla="*/ 1293779 h 2044829"/>
              <a:gd name="connsiteX325" fmla="*/ 1832603 w 3439063"/>
              <a:gd name="connsiteY325" fmla="*/ 1352145 h 2044829"/>
              <a:gd name="connsiteX326" fmla="*/ 1852058 w 3439063"/>
              <a:gd name="connsiteY326" fmla="*/ 1196502 h 2044829"/>
              <a:gd name="connsiteX327" fmla="*/ 1881241 w 3439063"/>
              <a:gd name="connsiteY327" fmla="*/ 1157592 h 2044829"/>
              <a:gd name="connsiteX328" fmla="*/ 1900697 w 3439063"/>
              <a:gd name="connsiteY328" fmla="*/ 1118681 h 2044829"/>
              <a:gd name="connsiteX329" fmla="*/ 1959063 w 3439063"/>
              <a:gd name="connsiteY329" fmla="*/ 1040860 h 2044829"/>
              <a:gd name="connsiteX330" fmla="*/ 1968790 w 3439063"/>
              <a:gd name="connsiteY330" fmla="*/ 1001949 h 2044829"/>
              <a:gd name="connsiteX331" fmla="*/ 2007701 w 3439063"/>
              <a:gd name="connsiteY331" fmla="*/ 924128 h 2044829"/>
              <a:gd name="connsiteX332" fmla="*/ 2017429 w 3439063"/>
              <a:gd name="connsiteY332" fmla="*/ 875489 h 2044829"/>
              <a:gd name="connsiteX333" fmla="*/ 1997973 w 3439063"/>
              <a:gd name="connsiteY333" fmla="*/ 1060315 h 2044829"/>
              <a:gd name="connsiteX334" fmla="*/ 1890969 w 3439063"/>
              <a:gd name="connsiteY334" fmla="*/ 1264596 h 2044829"/>
              <a:gd name="connsiteX335" fmla="*/ 1871514 w 3439063"/>
              <a:gd name="connsiteY335" fmla="*/ 1313234 h 2044829"/>
              <a:gd name="connsiteX336" fmla="*/ 1842331 w 3439063"/>
              <a:gd name="connsiteY336" fmla="*/ 1361872 h 2044829"/>
              <a:gd name="connsiteX337" fmla="*/ 1832603 w 3439063"/>
              <a:gd name="connsiteY337" fmla="*/ 1391055 h 2044829"/>
              <a:gd name="connsiteX338" fmla="*/ 1774237 w 3439063"/>
              <a:gd name="connsiteY338" fmla="*/ 1420238 h 2044829"/>
              <a:gd name="connsiteX339" fmla="*/ 1171122 w 3439063"/>
              <a:gd name="connsiteY339" fmla="*/ 1439694 h 2044829"/>
              <a:gd name="connsiteX340" fmla="*/ 937658 w 3439063"/>
              <a:gd name="connsiteY340" fmla="*/ 1468877 h 2044829"/>
              <a:gd name="connsiteX341" fmla="*/ 889020 w 3439063"/>
              <a:gd name="connsiteY341" fmla="*/ 1488332 h 2044829"/>
              <a:gd name="connsiteX342" fmla="*/ 850109 w 3439063"/>
              <a:gd name="connsiteY342" fmla="*/ 1498060 h 2044829"/>
              <a:gd name="connsiteX343" fmla="*/ 373454 w 3439063"/>
              <a:gd name="connsiteY343" fmla="*/ 1488332 h 2044829"/>
              <a:gd name="connsiteX344" fmla="*/ 490186 w 3439063"/>
              <a:gd name="connsiteY344" fmla="*/ 1459149 h 2044829"/>
              <a:gd name="connsiteX345" fmla="*/ 178901 w 3439063"/>
              <a:gd name="connsiteY345" fmla="*/ 1449421 h 2044829"/>
              <a:gd name="connsiteX346" fmla="*/ 334543 w 3439063"/>
              <a:gd name="connsiteY346" fmla="*/ 1468877 h 2044829"/>
              <a:gd name="connsiteX347" fmla="*/ 499914 w 3439063"/>
              <a:gd name="connsiteY347" fmla="*/ 1459149 h 2044829"/>
              <a:gd name="connsiteX348" fmla="*/ 353999 w 3439063"/>
              <a:gd name="connsiteY348" fmla="*/ 1449421 h 2044829"/>
              <a:gd name="connsiteX349" fmla="*/ 324816 w 3439063"/>
              <a:gd name="connsiteY349" fmla="*/ 1439694 h 2044829"/>
              <a:gd name="connsiteX350" fmla="*/ 801471 w 3439063"/>
              <a:gd name="connsiteY350" fmla="*/ 1429966 h 2044829"/>
              <a:gd name="connsiteX351" fmla="*/ 694467 w 3439063"/>
              <a:gd name="connsiteY351" fmla="*/ 1478604 h 2044829"/>
              <a:gd name="connsiteX352" fmla="*/ 548552 w 3439063"/>
              <a:gd name="connsiteY352" fmla="*/ 1468877 h 2044829"/>
              <a:gd name="connsiteX353" fmla="*/ 655556 w 3439063"/>
              <a:gd name="connsiteY353" fmla="*/ 1459149 h 2044829"/>
              <a:gd name="connsiteX354" fmla="*/ 1005752 w 3439063"/>
              <a:gd name="connsiteY354" fmla="*/ 1468877 h 2044829"/>
              <a:gd name="connsiteX355" fmla="*/ 908475 w 3439063"/>
              <a:gd name="connsiteY355" fmla="*/ 1478604 h 2044829"/>
              <a:gd name="connsiteX356" fmla="*/ 626373 w 3439063"/>
              <a:gd name="connsiteY356" fmla="*/ 1468877 h 2044829"/>
              <a:gd name="connsiteX357" fmla="*/ 665284 w 3439063"/>
              <a:gd name="connsiteY357" fmla="*/ 1459149 h 2044829"/>
              <a:gd name="connsiteX358" fmla="*/ 1161394 w 3439063"/>
              <a:gd name="connsiteY358" fmla="*/ 1439694 h 2044829"/>
              <a:gd name="connsiteX359" fmla="*/ 1190577 w 3439063"/>
              <a:gd name="connsiteY359" fmla="*/ 1429966 h 2044829"/>
              <a:gd name="connsiteX360" fmla="*/ 1239216 w 3439063"/>
              <a:gd name="connsiteY360" fmla="*/ 1420238 h 2044829"/>
              <a:gd name="connsiteX361" fmla="*/ 1278126 w 3439063"/>
              <a:gd name="connsiteY361" fmla="*/ 1400783 h 2044829"/>
              <a:gd name="connsiteX362" fmla="*/ 1365675 w 3439063"/>
              <a:gd name="connsiteY362" fmla="*/ 1381328 h 2044829"/>
              <a:gd name="connsiteX363" fmla="*/ 1404586 w 3439063"/>
              <a:gd name="connsiteY363" fmla="*/ 1400783 h 2044829"/>
              <a:gd name="connsiteX364" fmla="*/ 1433769 w 3439063"/>
              <a:gd name="connsiteY364" fmla="*/ 1410511 h 2044829"/>
              <a:gd name="connsiteX365" fmla="*/ 1725599 w 3439063"/>
              <a:gd name="connsiteY365" fmla="*/ 1429966 h 2044829"/>
              <a:gd name="connsiteX366" fmla="*/ 1715871 w 3439063"/>
              <a:gd name="connsiteY366" fmla="*/ 1488332 h 2044829"/>
              <a:gd name="connsiteX367" fmla="*/ 1764509 w 3439063"/>
              <a:gd name="connsiteY367" fmla="*/ 1488332 h 2044829"/>
              <a:gd name="connsiteX368" fmla="*/ 1822875 w 3439063"/>
              <a:gd name="connsiteY368" fmla="*/ 1478604 h 2044829"/>
              <a:gd name="connsiteX369" fmla="*/ 1939607 w 3439063"/>
              <a:gd name="connsiteY369" fmla="*/ 1488332 h 2044829"/>
              <a:gd name="connsiteX370" fmla="*/ 2250892 w 3439063"/>
              <a:gd name="connsiteY370" fmla="*/ 1517515 h 2044829"/>
              <a:gd name="connsiteX371" fmla="*/ 2192526 w 3439063"/>
              <a:gd name="connsiteY371" fmla="*/ 1507787 h 2044829"/>
              <a:gd name="connsiteX372" fmla="*/ 2075794 w 3439063"/>
              <a:gd name="connsiteY372" fmla="*/ 1498060 h 2044829"/>
              <a:gd name="connsiteX373" fmla="*/ 2571905 w 3439063"/>
              <a:gd name="connsiteY373" fmla="*/ 1507787 h 2044829"/>
              <a:gd name="connsiteX374" fmla="*/ 2260620 w 3439063"/>
              <a:gd name="connsiteY374" fmla="*/ 1517515 h 2044829"/>
              <a:gd name="connsiteX375" fmla="*/ 2328714 w 3439063"/>
              <a:gd name="connsiteY375" fmla="*/ 1527243 h 2044829"/>
              <a:gd name="connsiteX376" fmla="*/ 2445446 w 3439063"/>
              <a:gd name="connsiteY376" fmla="*/ 1536970 h 2044829"/>
              <a:gd name="connsiteX377" fmla="*/ 2425990 w 3439063"/>
              <a:gd name="connsiteY377" fmla="*/ 1585609 h 2044829"/>
              <a:gd name="connsiteX378" fmla="*/ 2435718 w 3439063"/>
              <a:gd name="connsiteY378" fmla="*/ 1702341 h 2044829"/>
              <a:gd name="connsiteX379" fmla="*/ 2464901 w 3439063"/>
              <a:gd name="connsiteY379" fmla="*/ 1721796 h 2044829"/>
              <a:gd name="connsiteX380" fmla="*/ 2474629 w 3439063"/>
              <a:gd name="connsiteY380" fmla="*/ 1673158 h 2044829"/>
              <a:gd name="connsiteX381" fmla="*/ 2464901 w 3439063"/>
              <a:gd name="connsiteY381" fmla="*/ 1605064 h 2044829"/>
              <a:gd name="connsiteX382" fmla="*/ 2455173 w 3439063"/>
              <a:gd name="connsiteY382" fmla="*/ 1575881 h 2044829"/>
              <a:gd name="connsiteX383" fmla="*/ 2591360 w 3439063"/>
              <a:gd name="connsiteY383" fmla="*/ 1799617 h 2044829"/>
              <a:gd name="connsiteX384" fmla="*/ 2601088 w 3439063"/>
              <a:gd name="connsiteY384" fmla="*/ 1848255 h 2044829"/>
              <a:gd name="connsiteX385" fmla="*/ 2581633 w 3439063"/>
              <a:gd name="connsiteY385" fmla="*/ 1809345 h 2044829"/>
              <a:gd name="connsiteX386" fmla="*/ 2523267 w 3439063"/>
              <a:gd name="connsiteY386" fmla="*/ 1585609 h 2044829"/>
              <a:gd name="connsiteX387" fmla="*/ 2513539 w 3439063"/>
              <a:gd name="connsiteY387" fmla="*/ 1556426 h 2044829"/>
              <a:gd name="connsiteX388" fmla="*/ 2523267 w 3439063"/>
              <a:gd name="connsiteY388" fmla="*/ 1595336 h 2044829"/>
              <a:gd name="connsiteX389" fmla="*/ 2542722 w 3439063"/>
              <a:gd name="connsiteY389" fmla="*/ 1741251 h 2044829"/>
              <a:gd name="connsiteX390" fmla="*/ 2562177 w 3439063"/>
              <a:gd name="connsiteY390" fmla="*/ 1809345 h 2044829"/>
              <a:gd name="connsiteX391" fmla="*/ 2571905 w 3439063"/>
              <a:gd name="connsiteY391" fmla="*/ 1877438 h 2044829"/>
              <a:gd name="connsiteX392" fmla="*/ 2581633 w 3439063"/>
              <a:gd name="connsiteY392" fmla="*/ 1935804 h 2044829"/>
              <a:gd name="connsiteX393" fmla="*/ 2571905 w 3439063"/>
              <a:gd name="connsiteY393" fmla="*/ 1906621 h 2044829"/>
              <a:gd name="connsiteX394" fmla="*/ 2523267 w 3439063"/>
              <a:gd name="connsiteY394" fmla="*/ 1731524 h 2044829"/>
              <a:gd name="connsiteX395" fmla="*/ 2513539 w 3439063"/>
              <a:gd name="connsiteY395" fmla="*/ 1614792 h 2044829"/>
              <a:gd name="connsiteX396" fmla="*/ 2532994 w 3439063"/>
              <a:gd name="connsiteY396" fmla="*/ 1653702 h 2044829"/>
              <a:gd name="connsiteX397" fmla="*/ 2562177 w 3439063"/>
              <a:gd name="connsiteY397" fmla="*/ 1799617 h 2044829"/>
              <a:gd name="connsiteX398" fmla="*/ 2601088 w 3439063"/>
              <a:gd name="connsiteY398" fmla="*/ 1974715 h 2044829"/>
              <a:gd name="connsiteX399" fmla="*/ 2610816 w 3439063"/>
              <a:gd name="connsiteY399" fmla="*/ 2013626 h 2044829"/>
              <a:gd name="connsiteX400" fmla="*/ 2620543 w 3439063"/>
              <a:gd name="connsiteY400" fmla="*/ 2042809 h 2044829"/>
              <a:gd name="connsiteX401" fmla="*/ 2571905 w 3439063"/>
              <a:gd name="connsiteY401" fmla="*/ 1867711 h 2044829"/>
              <a:gd name="connsiteX402" fmla="*/ 2562177 w 3439063"/>
              <a:gd name="connsiteY402" fmla="*/ 1828800 h 2044829"/>
              <a:gd name="connsiteX403" fmla="*/ 2542722 w 3439063"/>
              <a:gd name="connsiteY403" fmla="*/ 1789889 h 2044829"/>
              <a:gd name="connsiteX404" fmla="*/ 2523267 w 3439063"/>
              <a:gd name="connsiteY404" fmla="*/ 1731524 h 2044829"/>
              <a:gd name="connsiteX405" fmla="*/ 2455173 w 3439063"/>
              <a:gd name="connsiteY405" fmla="*/ 1673158 h 2044829"/>
              <a:gd name="connsiteX406" fmla="*/ 2416263 w 3439063"/>
              <a:gd name="connsiteY406" fmla="*/ 1653702 h 2044829"/>
              <a:gd name="connsiteX407" fmla="*/ 2280075 w 3439063"/>
              <a:gd name="connsiteY407" fmla="*/ 1634247 h 2044829"/>
              <a:gd name="connsiteX408" fmla="*/ 2075794 w 3439063"/>
              <a:gd name="connsiteY408" fmla="*/ 1614792 h 2044829"/>
              <a:gd name="connsiteX409" fmla="*/ 2124433 w 3439063"/>
              <a:gd name="connsiteY409" fmla="*/ 1624519 h 2044829"/>
              <a:gd name="connsiteX410" fmla="*/ 2455173 w 3439063"/>
              <a:gd name="connsiteY410" fmla="*/ 1634247 h 2044829"/>
              <a:gd name="connsiteX411" fmla="*/ 2416263 w 3439063"/>
              <a:gd name="connsiteY411" fmla="*/ 1585609 h 2044829"/>
              <a:gd name="connsiteX412" fmla="*/ 2173071 w 3439063"/>
              <a:gd name="connsiteY412" fmla="*/ 1498060 h 2044829"/>
              <a:gd name="connsiteX413" fmla="*/ 2114705 w 3439063"/>
              <a:gd name="connsiteY413" fmla="*/ 1478604 h 2044829"/>
              <a:gd name="connsiteX414" fmla="*/ 2241165 w 3439063"/>
              <a:gd name="connsiteY414" fmla="*/ 1468877 h 2044829"/>
              <a:gd name="connsiteX415" fmla="*/ 2270348 w 3439063"/>
              <a:gd name="connsiteY415" fmla="*/ 1459149 h 2044829"/>
              <a:gd name="connsiteX416" fmla="*/ 2075794 w 3439063"/>
              <a:gd name="connsiteY416" fmla="*/ 1439694 h 2044829"/>
              <a:gd name="connsiteX417" fmla="*/ 1929880 w 3439063"/>
              <a:gd name="connsiteY417" fmla="*/ 1429966 h 2044829"/>
              <a:gd name="connsiteX418" fmla="*/ 1852058 w 3439063"/>
              <a:gd name="connsiteY418" fmla="*/ 1410511 h 2044829"/>
              <a:gd name="connsiteX419" fmla="*/ 1774237 w 3439063"/>
              <a:gd name="connsiteY419" fmla="*/ 1400783 h 2044829"/>
              <a:gd name="connsiteX420" fmla="*/ 1754782 w 3439063"/>
              <a:gd name="connsiteY420" fmla="*/ 1371600 h 2044829"/>
              <a:gd name="connsiteX421" fmla="*/ 1774237 w 3439063"/>
              <a:gd name="connsiteY421" fmla="*/ 1459149 h 2044829"/>
              <a:gd name="connsiteX422" fmla="*/ 1832603 w 3439063"/>
              <a:gd name="connsiteY422" fmla="*/ 1400783 h 2044829"/>
              <a:gd name="connsiteX423" fmla="*/ 1852058 w 3439063"/>
              <a:gd name="connsiteY423" fmla="*/ 1361872 h 2044829"/>
              <a:gd name="connsiteX424" fmla="*/ 1939607 w 3439063"/>
              <a:gd name="connsiteY424" fmla="*/ 1264596 h 2044829"/>
              <a:gd name="connsiteX425" fmla="*/ 1988246 w 3439063"/>
              <a:gd name="connsiteY425" fmla="*/ 1215958 h 2044829"/>
              <a:gd name="connsiteX426" fmla="*/ 2046612 w 3439063"/>
              <a:gd name="connsiteY426" fmla="*/ 1138136 h 2044829"/>
              <a:gd name="connsiteX427" fmla="*/ 2066067 w 3439063"/>
              <a:gd name="connsiteY427" fmla="*/ 1079770 h 2044829"/>
              <a:gd name="connsiteX428" fmla="*/ 2095250 w 3439063"/>
              <a:gd name="connsiteY428" fmla="*/ 1011677 h 2044829"/>
              <a:gd name="connsiteX429" fmla="*/ 2104977 w 3439063"/>
              <a:gd name="connsiteY429" fmla="*/ 1040860 h 2044829"/>
              <a:gd name="connsiteX430" fmla="*/ 2075794 w 3439063"/>
              <a:gd name="connsiteY430" fmla="*/ 1206230 h 2044829"/>
              <a:gd name="connsiteX431" fmla="*/ 2056339 w 3439063"/>
              <a:gd name="connsiteY431" fmla="*/ 1011677 h 2044829"/>
              <a:gd name="connsiteX432" fmla="*/ 2046612 w 3439063"/>
              <a:gd name="connsiteY432" fmla="*/ 933855 h 2044829"/>
              <a:gd name="connsiteX433" fmla="*/ 2027156 w 3439063"/>
              <a:gd name="connsiteY433" fmla="*/ 1021404 h 2044829"/>
              <a:gd name="connsiteX434" fmla="*/ 2007701 w 3439063"/>
              <a:gd name="connsiteY434" fmla="*/ 1050587 h 2044829"/>
              <a:gd name="connsiteX435" fmla="*/ 2036884 w 3439063"/>
              <a:gd name="connsiteY435" fmla="*/ 933855 h 2044829"/>
              <a:gd name="connsiteX436" fmla="*/ 2066067 w 3439063"/>
              <a:gd name="connsiteY436" fmla="*/ 894945 h 2044829"/>
              <a:gd name="connsiteX437" fmla="*/ 2085522 w 3439063"/>
              <a:gd name="connsiteY437" fmla="*/ 856034 h 2044829"/>
              <a:gd name="connsiteX438" fmla="*/ 2027156 w 3439063"/>
              <a:gd name="connsiteY438" fmla="*/ 1021404 h 2044829"/>
              <a:gd name="connsiteX439" fmla="*/ 2007701 w 3439063"/>
              <a:gd name="connsiteY439" fmla="*/ 1060315 h 2044829"/>
              <a:gd name="connsiteX440" fmla="*/ 2017429 w 3439063"/>
              <a:gd name="connsiteY440" fmla="*/ 992221 h 2044829"/>
              <a:gd name="connsiteX441" fmla="*/ 2027156 w 3439063"/>
              <a:gd name="connsiteY441" fmla="*/ 865762 h 2044829"/>
              <a:gd name="connsiteX442" fmla="*/ 2036884 w 3439063"/>
              <a:gd name="connsiteY442" fmla="*/ 817124 h 2044829"/>
              <a:gd name="connsiteX443" fmla="*/ 2124433 w 3439063"/>
              <a:gd name="connsiteY443" fmla="*/ 787941 h 2044829"/>
              <a:gd name="connsiteX444" fmla="*/ 1997973 w 3439063"/>
              <a:gd name="connsiteY444" fmla="*/ 778213 h 2044829"/>
              <a:gd name="connsiteX445" fmla="*/ 1842331 w 3439063"/>
              <a:gd name="connsiteY445" fmla="*/ 768485 h 2044829"/>
              <a:gd name="connsiteX446" fmla="*/ 1706143 w 3439063"/>
              <a:gd name="connsiteY446" fmla="*/ 749030 h 2044829"/>
              <a:gd name="connsiteX447" fmla="*/ 1900697 w 3439063"/>
              <a:gd name="connsiteY447" fmla="*/ 768485 h 2044829"/>
              <a:gd name="connsiteX448" fmla="*/ 1929880 w 3439063"/>
              <a:gd name="connsiteY448" fmla="*/ 768485 h 2044829"/>
              <a:gd name="connsiteX449" fmla="*/ 1803420 w 3439063"/>
              <a:gd name="connsiteY449" fmla="*/ 778213 h 2044829"/>
              <a:gd name="connsiteX450" fmla="*/ 1424041 w 3439063"/>
              <a:gd name="connsiteY450" fmla="*/ 797668 h 2044829"/>
              <a:gd name="connsiteX451" fmla="*/ 2124433 w 3439063"/>
              <a:gd name="connsiteY451" fmla="*/ 807396 h 2044829"/>
              <a:gd name="connsiteX452" fmla="*/ 1920152 w 3439063"/>
              <a:gd name="connsiteY452" fmla="*/ 826851 h 2044829"/>
              <a:gd name="connsiteX453" fmla="*/ 1686688 w 3439063"/>
              <a:gd name="connsiteY453" fmla="*/ 836579 h 2044829"/>
              <a:gd name="connsiteX454" fmla="*/ 2318986 w 3439063"/>
              <a:gd name="connsiteY454" fmla="*/ 836579 h 2044829"/>
              <a:gd name="connsiteX455" fmla="*/ 2221709 w 3439063"/>
              <a:gd name="connsiteY455" fmla="*/ 846307 h 2044829"/>
              <a:gd name="connsiteX456" fmla="*/ 1608867 w 3439063"/>
              <a:gd name="connsiteY456" fmla="*/ 836579 h 2044829"/>
              <a:gd name="connsiteX457" fmla="*/ 1657505 w 3439063"/>
              <a:gd name="connsiteY457" fmla="*/ 826851 h 2044829"/>
              <a:gd name="connsiteX458" fmla="*/ 2104977 w 3439063"/>
              <a:gd name="connsiteY458" fmla="*/ 797668 h 2044829"/>
              <a:gd name="connsiteX459" fmla="*/ 1326765 w 3439063"/>
              <a:gd name="connsiteY459" fmla="*/ 787941 h 2044829"/>
              <a:gd name="connsiteX460" fmla="*/ 2007701 w 3439063"/>
              <a:gd name="connsiteY460" fmla="*/ 797668 h 2044829"/>
              <a:gd name="connsiteX461" fmla="*/ 1852058 w 3439063"/>
              <a:gd name="connsiteY461" fmla="*/ 807396 h 2044829"/>
              <a:gd name="connsiteX462" fmla="*/ 1229488 w 3439063"/>
              <a:gd name="connsiteY462" fmla="*/ 817124 h 2044829"/>
              <a:gd name="connsiteX463" fmla="*/ 1336492 w 3439063"/>
              <a:gd name="connsiteY463" fmla="*/ 807396 h 2044829"/>
              <a:gd name="connsiteX464" fmla="*/ 1394858 w 3439063"/>
              <a:gd name="connsiteY464" fmla="*/ 749030 h 2044829"/>
              <a:gd name="connsiteX465" fmla="*/ 1540773 w 3439063"/>
              <a:gd name="connsiteY465" fmla="*/ 739302 h 2044829"/>
              <a:gd name="connsiteX466" fmla="*/ 1657505 w 3439063"/>
              <a:gd name="connsiteY466" fmla="*/ 758758 h 2044829"/>
              <a:gd name="connsiteX467" fmla="*/ 1540773 w 3439063"/>
              <a:gd name="connsiteY467" fmla="*/ 778213 h 2044829"/>
              <a:gd name="connsiteX468" fmla="*/ 1472680 w 3439063"/>
              <a:gd name="connsiteY468" fmla="*/ 787941 h 2044829"/>
              <a:gd name="connsiteX469" fmla="*/ 2289803 w 3439063"/>
              <a:gd name="connsiteY469" fmla="*/ 787941 h 2044829"/>
              <a:gd name="connsiteX470" fmla="*/ 2387080 w 3439063"/>
              <a:gd name="connsiteY470" fmla="*/ 612843 h 2044829"/>
              <a:gd name="connsiteX471" fmla="*/ 2396807 w 3439063"/>
              <a:gd name="connsiteY471" fmla="*/ 505838 h 2044829"/>
              <a:gd name="connsiteX472" fmla="*/ 2348169 w 3439063"/>
              <a:gd name="connsiteY472" fmla="*/ 573932 h 2044829"/>
              <a:gd name="connsiteX473" fmla="*/ 2338441 w 3439063"/>
              <a:gd name="connsiteY473" fmla="*/ 651753 h 2044829"/>
              <a:gd name="connsiteX474" fmla="*/ 2328714 w 3439063"/>
              <a:gd name="connsiteY474" fmla="*/ 680936 h 2044829"/>
              <a:gd name="connsiteX475" fmla="*/ 2280075 w 3439063"/>
              <a:gd name="connsiteY475" fmla="*/ 476655 h 2044829"/>
              <a:gd name="connsiteX476" fmla="*/ 2241165 w 3439063"/>
              <a:gd name="connsiteY476" fmla="*/ 311285 h 2044829"/>
              <a:gd name="connsiteX477" fmla="*/ 2231437 w 3439063"/>
              <a:gd name="connsiteY477" fmla="*/ 262647 h 2044829"/>
              <a:gd name="connsiteX478" fmla="*/ 2221709 w 3439063"/>
              <a:gd name="connsiteY478" fmla="*/ 233464 h 2044829"/>
              <a:gd name="connsiteX479" fmla="*/ 2211982 w 3439063"/>
              <a:gd name="connsiteY479" fmla="*/ 340468 h 2044829"/>
              <a:gd name="connsiteX480" fmla="*/ 2192526 w 3439063"/>
              <a:gd name="connsiteY480" fmla="*/ 554477 h 2044829"/>
              <a:gd name="connsiteX481" fmla="*/ 2182799 w 3439063"/>
              <a:gd name="connsiteY481" fmla="*/ 321013 h 2044829"/>
              <a:gd name="connsiteX482" fmla="*/ 2163343 w 3439063"/>
              <a:gd name="connsiteY482" fmla="*/ 291830 h 2044829"/>
              <a:gd name="connsiteX483" fmla="*/ 2134160 w 3439063"/>
              <a:gd name="connsiteY483" fmla="*/ 282102 h 2044829"/>
              <a:gd name="connsiteX484" fmla="*/ 1959063 w 3439063"/>
              <a:gd name="connsiteY484" fmla="*/ 301558 h 2044829"/>
              <a:gd name="connsiteX485" fmla="*/ 1929880 w 3439063"/>
              <a:gd name="connsiteY485" fmla="*/ 330741 h 2044829"/>
              <a:gd name="connsiteX486" fmla="*/ 2309258 w 3439063"/>
              <a:gd name="connsiteY486" fmla="*/ 311285 h 2044829"/>
              <a:gd name="connsiteX487" fmla="*/ 2377352 w 3439063"/>
              <a:gd name="connsiteY487" fmla="*/ 330741 h 2044829"/>
              <a:gd name="connsiteX488" fmla="*/ 2036884 w 3439063"/>
              <a:gd name="connsiteY488" fmla="*/ 330741 h 2044829"/>
              <a:gd name="connsiteX489" fmla="*/ 2075794 w 3439063"/>
              <a:gd name="connsiteY489" fmla="*/ 282102 h 2044829"/>
              <a:gd name="connsiteX490" fmla="*/ 2124433 w 3439063"/>
              <a:gd name="connsiteY490" fmla="*/ 262647 h 2044829"/>
              <a:gd name="connsiteX491" fmla="*/ 1890969 w 3439063"/>
              <a:gd name="connsiteY491" fmla="*/ 214009 h 2044829"/>
              <a:gd name="connsiteX492" fmla="*/ 1881241 w 3439063"/>
              <a:gd name="connsiteY492" fmla="*/ 252919 h 2044829"/>
              <a:gd name="connsiteX493" fmla="*/ 1929880 w 3439063"/>
              <a:gd name="connsiteY493" fmla="*/ 262647 h 2044829"/>
              <a:gd name="connsiteX494" fmla="*/ 2066067 w 3439063"/>
              <a:gd name="connsiteY494" fmla="*/ 252919 h 2044829"/>
              <a:gd name="connsiteX495" fmla="*/ 1540773 w 3439063"/>
              <a:gd name="connsiteY495" fmla="*/ 252919 h 2044829"/>
              <a:gd name="connsiteX496" fmla="*/ 1200305 w 3439063"/>
              <a:gd name="connsiteY496" fmla="*/ 272375 h 2044829"/>
              <a:gd name="connsiteX497" fmla="*/ 713922 w 3439063"/>
              <a:gd name="connsiteY497" fmla="*/ 262647 h 2044829"/>
              <a:gd name="connsiteX498" fmla="*/ 733377 w 3439063"/>
              <a:gd name="connsiteY498" fmla="*/ 223736 h 2044829"/>
              <a:gd name="connsiteX499" fmla="*/ 597190 w 3439063"/>
              <a:gd name="connsiteY499" fmla="*/ 243192 h 2044829"/>
              <a:gd name="connsiteX500" fmla="*/ 470731 w 3439063"/>
              <a:gd name="connsiteY500" fmla="*/ 252919 h 2044829"/>
              <a:gd name="connsiteX501" fmla="*/ 422092 w 3439063"/>
              <a:gd name="connsiteY501" fmla="*/ 243192 h 2044829"/>
              <a:gd name="connsiteX502" fmla="*/ 441548 w 3439063"/>
              <a:gd name="connsiteY502" fmla="*/ 155643 h 2044829"/>
              <a:gd name="connsiteX503" fmla="*/ 480458 w 3439063"/>
              <a:gd name="connsiteY503" fmla="*/ 68094 h 2044829"/>
              <a:gd name="connsiteX504" fmla="*/ 538824 w 3439063"/>
              <a:gd name="connsiteY504" fmla="*/ 194553 h 2044829"/>
              <a:gd name="connsiteX505" fmla="*/ 548552 w 3439063"/>
              <a:gd name="connsiteY505" fmla="*/ 233464 h 2044829"/>
              <a:gd name="connsiteX506" fmla="*/ 558280 w 3439063"/>
              <a:gd name="connsiteY506" fmla="*/ 165370 h 2044829"/>
              <a:gd name="connsiteX507" fmla="*/ 568007 w 3439063"/>
              <a:gd name="connsiteY507" fmla="*/ 136187 h 2044829"/>
              <a:gd name="connsiteX508" fmla="*/ 626373 w 3439063"/>
              <a:gd name="connsiteY508" fmla="*/ 282102 h 2044829"/>
              <a:gd name="connsiteX509" fmla="*/ 636101 w 3439063"/>
              <a:gd name="connsiteY509" fmla="*/ 184826 h 2044829"/>
              <a:gd name="connsiteX510" fmla="*/ 645829 w 3439063"/>
              <a:gd name="connsiteY510" fmla="*/ 233464 h 2044829"/>
              <a:gd name="connsiteX511" fmla="*/ 675012 w 3439063"/>
              <a:gd name="connsiteY511" fmla="*/ 282102 h 2044829"/>
              <a:gd name="connsiteX512" fmla="*/ 713922 w 3439063"/>
              <a:gd name="connsiteY512" fmla="*/ 359924 h 2044829"/>
              <a:gd name="connsiteX513" fmla="*/ 791743 w 3439063"/>
              <a:gd name="connsiteY513" fmla="*/ 272375 h 2044829"/>
              <a:gd name="connsiteX514" fmla="*/ 820926 w 3439063"/>
              <a:gd name="connsiteY514" fmla="*/ 243192 h 2044829"/>
              <a:gd name="connsiteX515" fmla="*/ 850109 w 3439063"/>
              <a:gd name="connsiteY515" fmla="*/ 175098 h 2044829"/>
              <a:gd name="connsiteX516" fmla="*/ 869565 w 3439063"/>
              <a:gd name="connsiteY516" fmla="*/ 340468 h 2044829"/>
              <a:gd name="connsiteX517" fmla="*/ 898748 w 3439063"/>
              <a:gd name="connsiteY517" fmla="*/ 350196 h 2044829"/>
              <a:gd name="connsiteX518" fmla="*/ 1064118 w 3439063"/>
              <a:gd name="connsiteY518" fmla="*/ 321013 h 2044829"/>
              <a:gd name="connsiteX519" fmla="*/ 1073846 w 3439063"/>
              <a:gd name="connsiteY519" fmla="*/ 291830 h 2044829"/>
              <a:gd name="connsiteX520" fmla="*/ 1015480 w 3439063"/>
              <a:gd name="connsiteY520" fmla="*/ 252919 h 2044829"/>
              <a:gd name="connsiteX521" fmla="*/ 850109 w 3439063"/>
              <a:gd name="connsiteY521" fmla="*/ 262647 h 2044829"/>
              <a:gd name="connsiteX522" fmla="*/ 840382 w 3439063"/>
              <a:gd name="connsiteY522" fmla="*/ 291830 h 2044829"/>
              <a:gd name="connsiteX523" fmla="*/ 869565 w 3439063"/>
              <a:gd name="connsiteY523" fmla="*/ 369651 h 2044829"/>
              <a:gd name="connsiteX524" fmla="*/ 986297 w 3439063"/>
              <a:gd name="connsiteY524" fmla="*/ 359924 h 2044829"/>
              <a:gd name="connsiteX525" fmla="*/ 996024 w 3439063"/>
              <a:gd name="connsiteY525" fmla="*/ 330741 h 2044829"/>
              <a:gd name="connsiteX526" fmla="*/ 957114 w 3439063"/>
              <a:gd name="connsiteY526" fmla="*/ 321013 h 2044829"/>
              <a:gd name="connsiteX527" fmla="*/ 918203 w 3439063"/>
              <a:gd name="connsiteY527" fmla="*/ 340468 h 2044829"/>
              <a:gd name="connsiteX528" fmla="*/ 859837 w 3439063"/>
              <a:gd name="connsiteY528" fmla="*/ 398834 h 2044829"/>
              <a:gd name="connsiteX529" fmla="*/ 908475 w 3439063"/>
              <a:gd name="connsiteY529" fmla="*/ 447472 h 2044829"/>
              <a:gd name="connsiteX530" fmla="*/ 937658 w 3439063"/>
              <a:gd name="connsiteY530" fmla="*/ 457200 h 2044829"/>
              <a:gd name="connsiteX531" fmla="*/ 1229488 w 3439063"/>
              <a:gd name="connsiteY531" fmla="*/ 437745 h 2044829"/>
              <a:gd name="connsiteX532" fmla="*/ 1278126 w 3439063"/>
              <a:gd name="connsiteY532" fmla="*/ 408562 h 2044829"/>
              <a:gd name="connsiteX533" fmla="*/ 1278126 w 3439063"/>
              <a:gd name="connsiteY533" fmla="*/ 330741 h 2044829"/>
              <a:gd name="connsiteX534" fmla="*/ 1258671 w 3439063"/>
              <a:gd name="connsiteY534" fmla="*/ 311285 h 2044829"/>
              <a:gd name="connsiteX535" fmla="*/ 1044663 w 3439063"/>
              <a:gd name="connsiteY535" fmla="*/ 321013 h 2044829"/>
              <a:gd name="connsiteX536" fmla="*/ 1034935 w 3439063"/>
              <a:gd name="connsiteY536" fmla="*/ 350196 h 2044829"/>
              <a:gd name="connsiteX537" fmla="*/ 1307309 w 3439063"/>
              <a:gd name="connsiteY537" fmla="*/ 321013 h 2044829"/>
              <a:gd name="connsiteX538" fmla="*/ 1365675 w 3439063"/>
              <a:gd name="connsiteY538" fmla="*/ 243192 h 2044829"/>
              <a:gd name="connsiteX539" fmla="*/ 1326765 w 3439063"/>
              <a:gd name="connsiteY539" fmla="*/ 223736 h 2044829"/>
              <a:gd name="connsiteX540" fmla="*/ 1229488 w 3439063"/>
              <a:gd name="connsiteY540" fmla="*/ 272375 h 2044829"/>
              <a:gd name="connsiteX541" fmla="*/ 1210033 w 3439063"/>
              <a:gd name="connsiteY541" fmla="*/ 301558 h 2044829"/>
              <a:gd name="connsiteX542" fmla="*/ 1229488 w 3439063"/>
              <a:gd name="connsiteY542" fmla="*/ 389107 h 2044829"/>
              <a:gd name="connsiteX543" fmla="*/ 1287854 w 3439063"/>
              <a:gd name="connsiteY543" fmla="*/ 369651 h 2044829"/>
              <a:gd name="connsiteX544" fmla="*/ 1375403 w 3439063"/>
              <a:gd name="connsiteY544" fmla="*/ 282102 h 2044829"/>
              <a:gd name="connsiteX545" fmla="*/ 1258671 w 3439063"/>
              <a:gd name="connsiteY545" fmla="*/ 252919 h 2044829"/>
              <a:gd name="connsiteX546" fmla="*/ 1219760 w 3439063"/>
              <a:gd name="connsiteY546" fmla="*/ 291830 h 2044829"/>
              <a:gd name="connsiteX547" fmla="*/ 1151667 w 3439063"/>
              <a:gd name="connsiteY547" fmla="*/ 359924 h 2044829"/>
              <a:gd name="connsiteX548" fmla="*/ 1151667 w 3439063"/>
              <a:gd name="connsiteY548" fmla="*/ 496111 h 2044829"/>
              <a:gd name="connsiteX549" fmla="*/ 1180850 w 3439063"/>
              <a:gd name="connsiteY549" fmla="*/ 505838 h 2044829"/>
              <a:gd name="connsiteX550" fmla="*/ 1297582 w 3439063"/>
              <a:gd name="connsiteY550" fmla="*/ 496111 h 2044829"/>
              <a:gd name="connsiteX551" fmla="*/ 1482407 w 3439063"/>
              <a:gd name="connsiteY551" fmla="*/ 350196 h 2044829"/>
              <a:gd name="connsiteX552" fmla="*/ 1462952 w 3439063"/>
              <a:gd name="connsiteY552" fmla="*/ 194553 h 2044829"/>
              <a:gd name="connsiteX553" fmla="*/ 1424041 w 3439063"/>
              <a:gd name="connsiteY553" fmla="*/ 145915 h 2044829"/>
              <a:gd name="connsiteX554" fmla="*/ 1326765 w 3439063"/>
              <a:gd name="connsiteY554" fmla="*/ 87549 h 2044829"/>
              <a:gd name="connsiteX555" fmla="*/ 1103029 w 3439063"/>
              <a:gd name="connsiteY555" fmla="*/ 145915 h 2044829"/>
              <a:gd name="connsiteX556" fmla="*/ 1083573 w 3439063"/>
              <a:gd name="connsiteY556" fmla="*/ 175098 h 2044829"/>
              <a:gd name="connsiteX557" fmla="*/ 1103029 w 3439063"/>
              <a:gd name="connsiteY557" fmla="*/ 340468 h 2044829"/>
              <a:gd name="connsiteX558" fmla="*/ 1132212 w 3439063"/>
              <a:gd name="connsiteY558" fmla="*/ 359924 h 2044829"/>
              <a:gd name="connsiteX559" fmla="*/ 1307309 w 3439063"/>
              <a:gd name="connsiteY559" fmla="*/ 350196 h 2044829"/>
              <a:gd name="connsiteX560" fmla="*/ 1355948 w 3439063"/>
              <a:gd name="connsiteY560" fmla="*/ 330741 h 2044829"/>
              <a:gd name="connsiteX561" fmla="*/ 1394858 w 3439063"/>
              <a:gd name="connsiteY561" fmla="*/ 214009 h 2044829"/>
              <a:gd name="connsiteX562" fmla="*/ 1385131 w 3439063"/>
              <a:gd name="connsiteY562" fmla="*/ 155643 h 2044829"/>
              <a:gd name="connsiteX563" fmla="*/ 1258671 w 3439063"/>
              <a:gd name="connsiteY563" fmla="*/ 107004 h 2044829"/>
              <a:gd name="connsiteX564" fmla="*/ 947386 w 3439063"/>
              <a:gd name="connsiteY564" fmla="*/ 126460 h 2044829"/>
              <a:gd name="connsiteX565" fmla="*/ 918203 w 3439063"/>
              <a:gd name="connsiteY565" fmla="*/ 136187 h 2044829"/>
              <a:gd name="connsiteX566" fmla="*/ 889020 w 3439063"/>
              <a:gd name="connsiteY566" fmla="*/ 194553 h 2044829"/>
              <a:gd name="connsiteX567" fmla="*/ 927931 w 3439063"/>
              <a:gd name="connsiteY567" fmla="*/ 321013 h 2044829"/>
              <a:gd name="connsiteX568" fmla="*/ 966841 w 3439063"/>
              <a:gd name="connsiteY568" fmla="*/ 350196 h 2044829"/>
              <a:gd name="connsiteX569" fmla="*/ 986297 w 3439063"/>
              <a:gd name="connsiteY569" fmla="*/ 369651 h 2044829"/>
              <a:gd name="connsiteX570" fmla="*/ 1180850 w 3439063"/>
              <a:gd name="connsiteY570" fmla="*/ 311285 h 2044829"/>
              <a:gd name="connsiteX571" fmla="*/ 1219760 w 3439063"/>
              <a:gd name="connsiteY571" fmla="*/ 262647 h 2044829"/>
              <a:gd name="connsiteX572" fmla="*/ 1258671 w 3439063"/>
              <a:gd name="connsiteY572" fmla="*/ 243192 h 2044829"/>
              <a:gd name="connsiteX573" fmla="*/ 1297582 w 3439063"/>
              <a:gd name="connsiteY573" fmla="*/ 116732 h 2044829"/>
              <a:gd name="connsiteX574" fmla="*/ 1287854 w 3439063"/>
              <a:gd name="connsiteY574" fmla="*/ 29183 h 2044829"/>
              <a:gd name="connsiteX575" fmla="*/ 1239216 w 3439063"/>
              <a:gd name="connsiteY575" fmla="*/ 0 h 2044829"/>
              <a:gd name="connsiteX576" fmla="*/ 889020 w 3439063"/>
              <a:gd name="connsiteY576" fmla="*/ 29183 h 2044829"/>
              <a:gd name="connsiteX577" fmla="*/ 850109 w 3439063"/>
              <a:gd name="connsiteY577" fmla="*/ 214009 h 2044829"/>
              <a:gd name="connsiteX578" fmla="*/ 869565 w 3439063"/>
              <a:gd name="connsiteY578" fmla="*/ 233464 h 2044829"/>
              <a:gd name="connsiteX579" fmla="*/ 957114 w 3439063"/>
              <a:gd name="connsiteY579" fmla="*/ 272375 h 2044829"/>
              <a:gd name="connsiteX580" fmla="*/ 1462952 w 3439063"/>
              <a:gd name="connsiteY580" fmla="*/ 214009 h 2044829"/>
              <a:gd name="connsiteX581" fmla="*/ 1482407 w 3439063"/>
              <a:gd name="connsiteY581" fmla="*/ 194553 h 2044829"/>
              <a:gd name="connsiteX582" fmla="*/ 1492135 w 3439063"/>
              <a:gd name="connsiteY582" fmla="*/ 165370 h 2044829"/>
              <a:gd name="connsiteX583" fmla="*/ 1472680 w 3439063"/>
              <a:gd name="connsiteY583" fmla="*/ 136187 h 2044829"/>
              <a:gd name="connsiteX584" fmla="*/ 1355948 w 3439063"/>
              <a:gd name="connsiteY584" fmla="*/ 107004 h 2044829"/>
              <a:gd name="connsiteX585" fmla="*/ 1054390 w 3439063"/>
              <a:gd name="connsiteY585" fmla="*/ 126460 h 2044829"/>
              <a:gd name="connsiteX586" fmla="*/ 996024 w 3439063"/>
              <a:gd name="connsiteY586" fmla="*/ 155643 h 2044829"/>
              <a:gd name="connsiteX587" fmla="*/ 1025207 w 3439063"/>
              <a:gd name="connsiteY587" fmla="*/ 272375 h 2044829"/>
              <a:gd name="connsiteX588" fmla="*/ 1667233 w 3439063"/>
              <a:gd name="connsiteY588" fmla="*/ 262647 h 2044829"/>
              <a:gd name="connsiteX589" fmla="*/ 1686688 w 3439063"/>
              <a:gd name="connsiteY589" fmla="*/ 204281 h 2044829"/>
              <a:gd name="connsiteX590" fmla="*/ 1647777 w 3439063"/>
              <a:gd name="connsiteY590" fmla="*/ 194553 h 2044829"/>
              <a:gd name="connsiteX591" fmla="*/ 1492135 w 3439063"/>
              <a:gd name="connsiteY591" fmla="*/ 214009 h 2044829"/>
              <a:gd name="connsiteX592" fmla="*/ 1404586 w 3439063"/>
              <a:gd name="connsiteY592" fmla="*/ 282102 h 2044829"/>
              <a:gd name="connsiteX593" fmla="*/ 1355948 w 3439063"/>
              <a:gd name="connsiteY593" fmla="*/ 321013 h 2044829"/>
              <a:gd name="connsiteX594" fmla="*/ 1355948 w 3439063"/>
              <a:gd name="connsiteY594" fmla="*/ 437745 h 2044829"/>
              <a:gd name="connsiteX595" fmla="*/ 1404586 w 3439063"/>
              <a:gd name="connsiteY595" fmla="*/ 457200 h 2044829"/>
              <a:gd name="connsiteX596" fmla="*/ 1550501 w 3439063"/>
              <a:gd name="connsiteY596" fmla="*/ 428017 h 2044829"/>
              <a:gd name="connsiteX597" fmla="*/ 1608867 w 3439063"/>
              <a:gd name="connsiteY597" fmla="*/ 379379 h 2044829"/>
              <a:gd name="connsiteX598" fmla="*/ 1667233 w 3439063"/>
              <a:gd name="connsiteY598" fmla="*/ 311285 h 2044829"/>
              <a:gd name="connsiteX599" fmla="*/ 1696416 w 3439063"/>
              <a:gd name="connsiteY599" fmla="*/ 243192 h 2044829"/>
              <a:gd name="connsiteX600" fmla="*/ 1054390 w 3439063"/>
              <a:gd name="connsiteY600" fmla="*/ 233464 h 2044829"/>
              <a:gd name="connsiteX601" fmla="*/ 918203 w 3439063"/>
              <a:gd name="connsiteY601" fmla="*/ 243192 h 2044829"/>
              <a:gd name="connsiteX602" fmla="*/ 937658 w 3439063"/>
              <a:gd name="connsiteY602" fmla="*/ 272375 h 2044829"/>
              <a:gd name="connsiteX603" fmla="*/ 1239216 w 3439063"/>
              <a:gd name="connsiteY603" fmla="*/ 282102 h 2044829"/>
              <a:gd name="connsiteX604" fmla="*/ 1307309 w 3439063"/>
              <a:gd name="connsiteY604" fmla="*/ 282102 h 2044829"/>
              <a:gd name="connsiteX605" fmla="*/ 1375403 w 3439063"/>
              <a:gd name="connsiteY605" fmla="*/ 272375 h 2044829"/>
              <a:gd name="connsiteX606" fmla="*/ 1482407 w 3439063"/>
              <a:gd name="connsiteY606" fmla="*/ 184826 h 2044829"/>
              <a:gd name="connsiteX607" fmla="*/ 1521318 w 3439063"/>
              <a:gd name="connsiteY607" fmla="*/ 262647 h 2044829"/>
              <a:gd name="connsiteX608" fmla="*/ 1569956 w 3439063"/>
              <a:gd name="connsiteY608" fmla="*/ 359924 h 2044829"/>
              <a:gd name="connsiteX609" fmla="*/ 1618594 w 3439063"/>
              <a:gd name="connsiteY609" fmla="*/ 428017 h 2044829"/>
              <a:gd name="connsiteX610" fmla="*/ 1638050 w 3439063"/>
              <a:gd name="connsiteY610" fmla="*/ 359924 h 2044829"/>
              <a:gd name="connsiteX611" fmla="*/ 1657505 w 3439063"/>
              <a:gd name="connsiteY611" fmla="*/ 330741 h 2044829"/>
              <a:gd name="connsiteX612" fmla="*/ 1813148 w 3439063"/>
              <a:gd name="connsiteY612" fmla="*/ 184826 h 2044829"/>
              <a:gd name="connsiteX613" fmla="*/ 1832603 w 3439063"/>
              <a:gd name="connsiteY613" fmla="*/ 145915 h 2044829"/>
              <a:gd name="connsiteX614" fmla="*/ 1871514 w 3439063"/>
              <a:gd name="connsiteY614" fmla="*/ 175098 h 2044829"/>
              <a:gd name="connsiteX615" fmla="*/ 1881241 w 3439063"/>
              <a:gd name="connsiteY615" fmla="*/ 223736 h 2044829"/>
              <a:gd name="connsiteX616" fmla="*/ 1929880 w 3439063"/>
              <a:gd name="connsiteY616" fmla="*/ 311285 h 2044829"/>
              <a:gd name="connsiteX617" fmla="*/ 2036884 w 3439063"/>
              <a:gd name="connsiteY617" fmla="*/ 223736 h 2044829"/>
              <a:gd name="connsiteX618" fmla="*/ 2066067 w 3439063"/>
              <a:gd name="connsiteY618" fmla="*/ 350196 h 2044829"/>
              <a:gd name="connsiteX619" fmla="*/ 2114705 w 3439063"/>
              <a:gd name="connsiteY619" fmla="*/ 223736 h 2044829"/>
              <a:gd name="connsiteX620" fmla="*/ 2143888 w 3439063"/>
              <a:gd name="connsiteY620" fmla="*/ 155643 h 2044829"/>
              <a:gd name="connsiteX621" fmla="*/ 2134160 w 3439063"/>
              <a:gd name="connsiteY621" fmla="*/ 398834 h 2044829"/>
              <a:gd name="connsiteX622" fmla="*/ 2153616 w 3439063"/>
              <a:gd name="connsiteY622" fmla="*/ 379379 h 2044829"/>
              <a:gd name="connsiteX623" fmla="*/ 2182799 w 3439063"/>
              <a:gd name="connsiteY623" fmla="*/ 330741 h 2044829"/>
              <a:gd name="connsiteX624" fmla="*/ 2221709 w 3439063"/>
              <a:gd name="connsiteY624" fmla="*/ 291830 h 2044829"/>
              <a:gd name="connsiteX625" fmla="*/ 2260620 w 3439063"/>
              <a:gd name="connsiteY625" fmla="*/ 204281 h 2044829"/>
              <a:gd name="connsiteX626" fmla="*/ 2280075 w 3439063"/>
              <a:gd name="connsiteY626" fmla="*/ 243192 h 2044829"/>
              <a:gd name="connsiteX627" fmla="*/ 2299531 w 3439063"/>
              <a:gd name="connsiteY627" fmla="*/ 194553 h 2044829"/>
              <a:gd name="connsiteX628" fmla="*/ 2318986 w 3439063"/>
              <a:gd name="connsiteY628" fmla="*/ 282102 h 2044829"/>
              <a:gd name="connsiteX629" fmla="*/ 2328714 w 3439063"/>
              <a:gd name="connsiteY629" fmla="*/ 418289 h 2044829"/>
              <a:gd name="connsiteX630" fmla="*/ 2318986 w 3439063"/>
              <a:gd name="connsiteY630" fmla="*/ 369651 h 2044829"/>
              <a:gd name="connsiteX631" fmla="*/ 2280075 w 3439063"/>
              <a:gd name="connsiteY631" fmla="*/ 408562 h 2044829"/>
              <a:gd name="connsiteX632" fmla="*/ 2202254 w 3439063"/>
              <a:gd name="connsiteY632" fmla="*/ 505838 h 2044829"/>
              <a:gd name="connsiteX633" fmla="*/ 2095250 w 3439063"/>
              <a:gd name="connsiteY633" fmla="*/ 593387 h 2044829"/>
              <a:gd name="connsiteX634" fmla="*/ 2027156 w 3439063"/>
              <a:gd name="connsiteY634" fmla="*/ 651753 h 2044829"/>
              <a:gd name="connsiteX635" fmla="*/ 2036884 w 3439063"/>
              <a:gd name="connsiteY635" fmla="*/ 573932 h 2044829"/>
              <a:gd name="connsiteX636" fmla="*/ 2124433 w 3439063"/>
              <a:gd name="connsiteY636" fmla="*/ 603115 h 2044829"/>
              <a:gd name="connsiteX637" fmla="*/ 2143888 w 3439063"/>
              <a:gd name="connsiteY637" fmla="*/ 632298 h 2044829"/>
              <a:gd name="connsiteX638" fmla="*/ 2173071 w 3439063"/>
              <a:gd name="connsiteY638" fmla="*/ 690664 h 2044829"/>
              <a:gd name="connsiteX639" fmla="*/ 2182799 w 3439063"/>
              <a:gd name="connsiteY639" fmla="*/ 719847 h 2044829"/>
              <a:gd name="connsiteX640" fmla="*/ 2173071 w 3439063"/>
              <a:gd name="connsiteY640" fmla="*/ 817124 h 2044829"/>
              <a:gd name="connsiteX641" fmla="*/ 2163343 w 3439063"/>
              <a:gd name="connsiteY641" fmla="*/ 856034 h 2044829"/>
              <a:gd name="connsiteX642" fmla="*/ 2280075 w 3439063"/>
              <a:gd name="connsiteY642" fmla="*/ 1011677 h 2044829"/>
              <a:gd name="connsiteX643" fmla="*/ 2406535 w 3439063"/>
              <a:gd name="connsiteY643" fmla="*/ 1108953 h 2044829"/>
              <a:gd name="connsiteX644" fmla="*/ 2523267 w 3439063"/>
              <a:gd name="connsiteY644" fmla="*/ 1099226 h 2044829"/>
              <a:gd name="connsiteX645" fmla="*/ 2494084 w 3439063"/>
              <a:gd name="connsiteY645" fmla="*/ 1031132 h 2044829"/>
              <a:gd name="connsiteX646" fmla="*/ 2425990 w 3439063"/>
              <a:gd name="connsiteY646" fmla="*/ 1021404 h 2044829"/>
              <a:gd name="connsiteX647" fmla="*/ 2649726 w 3439063"/>
              <a:gd name="connsiteY647" fmla="*/ 1011677 h 2044829"/>
              <a:gd name="connsiteX648" fmla="*/ 2776186 w 3439063"/>
              <a:gd name="connsiteY648" fmla="*/ 1001949 h 2044829"/>
              <a:gd name="connsiteX649" fmla="*/ 3029105 w 3439063"/>
              <a:gd name="connsiteY649" fmla="*/ 992221 h 2044829"/>
              <a:gd name="connsiteX650" fmla="*/ 3427939 w 3439063"/>
              <a:gd name="connsiteY650" fmla="*/ 972766 h 2044829"/>
              <a:gd name="connsiteX651" fmla="*/ 3262569 w 3439063"/>
              <a:gd name="connsiteY651" fmla="*/ 982494 h 2044829"/>
              <a:gd name="connsiteX652" fmla="*/ 2620543 w 3439063"/>
              <a:gd name="connsiteY652" fmla="*/ 972766 h 2044829"/>
              <a:gd name="connsiteX653" fmla="*/ 2649726 w 3439063"/>
              <a:gd name="connsiteY653" fmla="*/ 924128 h 2044829"/>
              <a:gd name="connsiteX654" fmla="*/ 2727548 w 3439063"/>
              <a:gd name="connsiteY654" fmla="*/ 885217 h 2044829"/>
              <a:gd name="connsiteX655" fmla="*/ 3058288 w 3439063"/>
              <a:gd name="connsiteY655" fmla="*/ 826851 h 2044829"/>
              <a:gd name="connsiteX656" fmla="*/ 2999922 w 3439063"/>
              <a:gd name="connsiteY656" fmla="*/ 836579 h 2044829"/>
              <a:gd name="connsiteX657" fmla="*/ 2970739 w 3439063"/>
              <a:gd name="connsiteY657" fmla="*/ 846307 h 2044829"/>
              <a:gd name="connsiteX658" fmla="*/ 3097199 w 3439063"/>
              <a:gd name="connsiteY658" fmla="*/ 856034 h 2044829"/>
              <a:gd name="connsiteX659" fmla="*/ 3048560 w 3439063"/>
              <a:gd name="connsiteY659" fmla="*/ 865762 h 2044829"/>
              <a:gd name="connsiteX660" fmla="*/ 2980467 w 3439063"/>
              <a:gd name="connsiteY660" fmla="*/ 894945 h 2044829"/>
              <a:gd name="connsiteX661" fmla="*/ 2678909 w 3439063"/>
              <a:gd name="connsiteY661" fmla="*/ 943583 h 2044829"/>
              <a:gd name="connsiteX662" fmla="*/ 2571905 w 3439063"/>
              <a:gd name="connsiteY662" fmla="*/ 963038 h 2044829"/>
              <a:gd name="connsiteX663" fmla="*/ 2445446 w 3439063"/>
              <a:gd name="connsiteY663" fmla="*/ 953311 h 2044829"/>
              <a:gd name="connsiteX664" fmla="*/ 2503812 w 3439063"/>
              <a:gd name="connsiteY664" fmla="*/ 894945 h 2044829"/>
              <a:gd name="connsiteX665" fmla="*/ 2766458 w 3439063"/>
              <a:gd name="connsiteY665" fmla="*/ 778213 h 2044829"/>
              <a:gd name="connsiteX666" fmla="*/ 3058288 w 3439063"/>
              <a:gd name="connsiteY666" fmla="*/ 787941 h 2044829"/>
              <a:gd name="connsiteX667" fmla="*/ 2999922 w 3439063"/>
              <a:gd name="connsiteY667" fmla="*/ 836579 h 2044829"/>
              <a:gd name="connsiteX668" fmla="*/ 2912373 w 3439063"/>
              <a:gd name="connsiteY668" fmla="*/ 856034 h 2044829"/>
              <a:gd name="connsiteX669" fmla="*/ 2766458 w 3439063"/>
              <a:gd name="connsiteY669" fmla="*/ 904672 h 2044829"/>
              <a:gd name="connsiteX670" fmla="*/ 2591360 w 3439063"/>
              <a:gd name="connsiteY670" fmla="*/ 933855 h 2044829"/>
              <a:gd name="connsiteX671" fmla="*/ 2445446 w 3439063"/>
              <a:gd name="connsiteY671" fmla="*/ 914400 h 2044829"/>
              <a:gd name="connsiteX672" fmla="*/ 2455173 w 3439063"/>
              <a:gd name="connsiteY672" fmla="*/ 885217 h 2044829"/>
              <a:gd name="connsiteX673" fmla="*/ 2474629 w 3439063"/>
              <a:gd name="connsiteY673" fmla="*/ 836579 h 2044829"/>
              <a:gd name="connsiteX674" fmla="*/ 2455173 w 3439063"/>
              <a:gd name="connsiteY674" fmla="*/ 817124 h 2044829"/>
              <a:gd name="connsiteX675" fmla="*/ 2318986 w 3439063"/>
              <a:gd name="connsiteY675" fmla="*/ 933855 h 2044829"/>
              <a:gd name="connsiteX676" fmla="*/ 2221709 w 3439063"/>
              <a:gd name="connsiteY676" fmla="*/ 1031132 h 2044829"/>
              <a:gd name="connsiteX677" fmla="*/ 2153616 w 3439063"/>
              <a:gd name="connsiteY677" fmla="*/ 1089498 h 2044829"/>
              <a:gd name="connsiteX678" fmla="*/ 2163343 w 3439063"/>
              <a:gd name="connsiteY678" fmla="*/ 943583 h 2044829"/>
              <a:gd name="connsiteX679" fmla="*/ 2173071 w 3439063"/>
              <a:gd name="connsiteY679" fmla="*/ 875489 h 2044829"/>
              <a:gd name="connsiteX680" fmla="*/ 2134160 w 3439063"/>
              <a:gd name="connsiteY680" fmla="*/ 924128 h 2044829"/>
              <a:gd name="connsiteX681" fmla="*/ 1978518 w 3439063"/>
              <a:gd name="connsiteY681" fmla="*/ 1118681 h 2044829"/>
              <a:gd name="connsiteX682" fmla="*/ 1939607 w 3439063"/>
              <a:gd name="connsiteY682" fmla="*/ 1196502 h 2044829"/>
              <a:gd name="connsiteX683" fmla="*/ 1959063 w 3439063"/>
              <a:gd name="connsiteY683" fmla="*/ 1050587 h 2044829"/>
              <a:gd name="connsiteX684" fmla="*/ 1978518 w 3439063"/>
              <a:gd name="connsiteY684" fmla="*/ 982494 h 2044829"/>
              <a:gd name="connsiteX685" fmla="*/ 1988246 w 3439063"/>
              <a:gd name="connsiteY685" fmla="*/ 933855 h 2044829"/>
              <a:gd name="connsiteX686" fmla="*/ 1978518 w 3439063"/>
              <a:gd name="connsiteY686" fmla="*/ 1089498 h 2044829"/>
              <a:gd name="connsiteX687" fmla="*/ 1968790 w 3439063"/>
              <a:gd name="connsiteY687" fmla="*/ 1186775 h 2044829"/>
              <a:gd name="connsiteX688" fmla="*/ 2027156 w 3439063"/>
              <a:gd name="connsiteY688" fmla="*/ 1099226 h 2044829"/>
              <a:gd name="connsiteX689" fmla="*/ 2036884 w 3439063"/>
              <a:gd name="connsiteY689" fmla="*/ 1060315 h 2044829"/>
              <a:gd name="connsiteX690" fmla="*/ 2075794 w 3439063"/>
              <a:gd name="connsiteY690" fmla="*/ 963038 h 2044829"/>
              <a:gd name="connsiteX691" fmla="*/ 2066067 w 3439063"/>
              <a:gd name="connsiteY691" fmla="*/ 1079770 h 2044829"/>
              <a:gd name="connsiteX692" fmla="*/ 2017429 w 3439063"/>
              <a:gd name="connsiteY692" fmla="*/ 1177047 h 2044829"/>
              <a:gd name="connsiteX693" fmla="*/ 2007701 w 3439063"/>
              <a:gd name="connsiteY693" fmla="*/ 1439694 h 2044829"/>
              <a:gd name="connsiteX694" fmla="*/ 1997973 w 3439063"/>
              <a:gd name="connsiteY694" fmla="*/ 1079770 h 2044829"/>
              <a:gd name="connsiteX695" fmla="*/ 1959063 w 3439063"/>
              <a:gd name="connsiteY695" fmla="*/ 1167319 h 2044829"/>
              <a:gd name="connsiteX696" fmla="*/ 1920152 w 3439063"/>
              <a:gd name="connsiteY696" fmla="*/ 1215958 h 2044829"/>
              <a:gd name="connsiteX697" fmla="*/ 1842331 w 3439063"/>
              <a:gd name="connsiteY697" fmla="*/ 1381328 h 2044829"/>
              <a:gd name="connsiteX698" fmla="*/ 1832603 w 3439063"/>
              <a:gd name="connsiteY698" fmla="*/ 1429966 h 2044829"/>
              <a:gd name="connsiteX699" fmla="*/ 1852058 w 3439063"/>
              <a:gd name="connsiteY699" fmla="*/ 1167319 h 2044829"/>
              <a:gd name="connsiteX700" fmla="*/ 1900697 w 3439063"/>
              <a:gd name="connsiteY700" fmla="*/ 1060315 h 2044829"/>
              <a:gd name="connsiteX701" fmla="*/ 1890969 w 3439063"/>
              <a:gd name="connsiteY701" fmla="*/ 1157592 h 2044829"/>
              <a:gd name="connsiteX702" fmla="*/ 1861786 w 3439063"/>
              <a:gd name="connsiteY702" fmla="*/ 1274324 h 2044829"/>
              <a:gd name="connsiteX703" fmla="*/ 1852058 w 3439063"/>
              <a:gd name="connsiteY703" fmla="*/ 1400783 h 204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</a:cxnLst>
            <a:rect l="l" t="t" r="r" b="b"/>
            <a:pathLst>
              <a:path w="3439063" h="2044829">
                <a:moveTo>
                  <a:pt x="3262569" y="846307"/>
                </a:moveTo>
                <a:cubicBezTo>
                  <a:pt x="3217173" y="849549"/>
                  <a:pt x="3171615" y="851008"/>
                  <a:pt x="3126382" y="856034"/>
                </a:cubicBezTo>
                <a:cubicBezTo>
                  <a:pt x="3113094" y="857510"/>
                  <a:pt x="3100706" y="863871"/>
                  <a:pt x="3087471" y="865762"/>
                </a:cubicBezTo>
                <a:cubicBezTo>
                  <a:pt x="3055211" y="870370"/>
                  <a:pt x="3022620" y="872247"/>
                  <a:pt x="2990194" y="875489"/>
                </a:cubicBezTo>
                <a:cubicBezTo>
                  <a:pt x="2941556" y="872247"/>
                  <a:pt x="2892758" y="870865"/>
                  <a:pt x="2844280" y="865762"/>
                </a:cubicBezTo>
                <a:cubicBezTo>
                  <a:pt x="2820213" y="863229"/>
                  <a:pt x="2799039" y="852836"/>
                  <a:pt x="2776186" y="846307"/>
                </a:cubicBezTo>
                <a:cubicBezTo>
                  <a:pt x="2763331" y="842634"/>
                  <a:pt x="2750245" y="839822"/>
                  <a:pt x="2737275" y="836579"/>
                </a:cubicBezTo>
                <a:cubicBezTo>
                  <a:pt x="2708404" y="817331"/>
                  <a:pt x="2640051" y="793945"/>
                  <a:pt x="2708092" y="787941"/>
                </a:cubicBezTo>
                <a:cubicBezTo>
                  <a:pt x="2808430" y="779088"/>
                  <a:pt x="2909131" y="774970"/>
                  <a:pt x="3009650" y="768485"/>
                </a:cubicBezTo>
                <a:cubicBezTo>
                  <a:pt x="3167845" y="777274"/>
                  <a:pt x="3147161" y="743649"/>
                  <a:pt x="3223658" y="807396"/>
                </a:cubicBezTo>
                <a:cubicBezTo>
                  <a:pt x="3230704" y="813267"/>
                  <a:pt x="3236629" y="820366"/>
                  <a:pt x="3243114" y="826851"/>
                </a:cubicBezTo>
                <a:cubicBezTo>
                  <a:pt x="3233386" y="836579"/>
                  <a:pt x="3226236" y="849882"/>
                  <a:pt x="3213931" y="856034"/>
                </a:cubicBezTo>
                <a:cubicBezTo>
                  <a:pt x="3199142" y="863428"/>
                  <a:pt x="3181826" y="865762"/>
                  <a:pt x="3165292" y="865762"/>
                </a:cubicBezTo>
                <a:cubicBezTo>
                  <a:pt x="3025825" y="865762"/>
                  <a:pt x="2886433" y="859277"/>
                  <a:pt x="2747003" y="856034"/>
                </a:cubicBezTo>
                <a:cubicBezTo>
                  <a:pt x="2837717" y="825798"/>
                  <a:pt x="2687010" y="878375"/>
                  <a:pt x="2824824" y="817124"/>
                </a:cubicBezTo>
                <a:cubicBezTo>
                  <a:pt x="2837041" y="811694"/>
                  <a:pt x="2850765" y="810639"/>
                  <a:pt x="2863735" y="807396"/>
                </a:cubicBezTo>
                <a:cubicBezTo>
                  <a:pt x="2897203" y="787315"/>
                  <a:pt x="2912864" y="762327"/>
                  <a:pt x="2951284" y="787941"/>
                </a:cubicBezTo>
                <a:cubicBezTo>
                  <a:pt x="2961012" y="794426"/>
                  <a:pt x="2964254" y="807396"/>
                  <a:pt x="2970739" y="817124"/>
                </a:cubicBezTo>
                <a:cubicBezTo>
                  <a:pt x="2967497" y="833337"/>
                  <a:pt x="2975569" y="857923"/>
                  <a:pt x="2961012" y="865762"/>
                </a:cubicBezTo>
                <a:cubicBezTo>
                  <a:pt x="2926280" y="884464"/>
                  <a:pt x="2844280" y="885217"/>
                  <a:pt x="2844280" y="885217"/>
                </a:cubicBezTo>
                <a:cubicBezTo>
                  <a:pt x="2743761" y="878732"/>
                  <a:pt x="2642786" y="877308"/>
                  <a:pt x="2542722" y="865762"/>
                </a:cubicBezTo>
                <a:cubicBezTo>
                  <a:pt x="2526297" y="863867"/>
                  <a:pt x="2575409" y="860384"/>
                  <a:pt x="2591360" y="856034"/>
                </a:cubicBezTo>
                <a:cubicBezTo>
                  <a:pt x="2611145" y="850638"/>
                  <a:pt x="2630271" y="843064"/>
                  <a:pt x="2649726" y="836579"/>
                </a:cubicBezTo>
                <a:cubicBezTo>
                  <a:pt x="2739007" y="806819"/>
                  <a:pt x="2687686" y="819165"/>
                  <a:pt x="2805369" y="807396"/>
                </a:cubicBezTo>
                <a:lnTo>
                  <a:pt x="2941556" y="817124"/>
                </a:lnTo>
                <a:cubicBezTo>
                  <a:pt x="2954034" y="821923"/>
                  <a:pt x="2938462" y="844426"/>
                  <a:pt x="2931829" y="856034"/>
                </a:cubicBezTo>
                <a:cubicBezTo>
                  <a:pt x="2912511" y="889841"/>
                  <a:pt x="2897218" y="886574"/>
                  <a:pt x="2863735" y="894945"/>
                </a:cubicBezTo>
                <a:cubicBezTo>
                  <a:pt x="2781475" y="891206"/>
                  <a:pt x="2587292" y="883594"/>
                  <a:pt x="2494084" y="875489"/>
                </a:cubicBezTo>
                <a:cubicBezTo>
                  <a:pt x="2471242" y="873503"/>
                  <a:pt x="2448688" y="869004"/>
                  <a:pt x="2425990" y="865762"/>
                </a:cubicBezTo>
                <a:cubicBezTo>
                  <a:pt x="2406535" y="859277"/>
                  <a:pt x="2374109" y="859276"/>
                  <a:pt x="2406535" y="826851"/>
                </a:cubicBezTo>
                <a:cubicBezTo>
                  <a:pt x="2413786" y="819601"/>
                  <a:pt x="2425708" y="819348"/>
                  <a:pt x="2435718" y="817124"/>
                </a:cubicBezTo>
                <a:cubicBezTo>
                  <a:pt x="2538428" y="794300"/>
                  <a:pt x="2457577" y="819565"/>
                  <a:pt x="2523267" y="797668"/>
                </a:cubicBezTo>
                <a:cubicBezTo>
                  <a:pt x="2552450" y="800911"/>
                  <a:pt x="2582960" y="798110"/>
                  <a:pt x="2610816" y="807396"/>
                </a:cubicBezTo>
                <a:cubicBezTo>
                  <a:pt x="2620544" y="810639"/>
                  <a:pt x="2591887" y="817124"/>
                  <a:pt x="2581633" y="817124"/>
                </a:cubicBezTo>
                <a:cubicBezTo>
                  <a:pt x="2481061" y="817124"/>
                  <a:pt x="2380594" y="810639"/>
                  <a:pt x="2280075" y="807396"/>
                </a:cubicBezTo>
                <a:cubicBezTo>
                  <a:pt x="2263862" y="804153"/>
                  <a:pt x="2238831" y="812456"/>
                  <a:pt x="2231437" y="797668"/>
                </a:cubicBezTo>
                <a:cubicBezTo>
                  <a:pt x="2225458" y="785710"/>
                  <a:pt x="2257493" y="791614"/>
                  <a:pt x="2270348" y="787941"/>
                </a:cubicBezTo>
                <a:cubicBezTo>
                  <a:pt x="2280207" y="785124"/>
                  <a:pt x="2289803" y="781456"/>
                  <a:pt x="2299531" y="778213"/>
                </a:cubicBezTo>
                <a:cubicBezTo>
                  <a:pt x="2390322" y="781456"/>
                  <a:pt x="2482037" y="774627"/>
                  <a:pt x="2571905" y="787941"/>
                </a:cubicBezTo>
                <a:cubicBezTo>
                  <a:pt x="2582048" y="789444"/>
                  <a:pt x="2568741" y="809247"/>
                  <a:pt x="2562177" y="817124"/>
                </a:cubicBezTo>
                <a:cubicBezTo>
                  <a:pt x="2539525" y="844306"/>
                  <a:pt x="2523177" y="846337"/>
                  <a:pt x="2494084" y="856034"/>
                </a:cubicBezTo>
                <a:cubicBezTo>
                  <a:pt x="2393565" y="852792"/>
                  <a:pt x="2292708" y="855147"/>
                  <a:pt x="2192526" y="846307"/>
                </a:cubicBezTo>
                <a:cubicBezTo>
                  <a:pt x="2180880" y="845279"/>
                  <a:pt x="2158114" y="837308"/>
                  <a:pt x="2163343" y="826851"/>
                </a:cubicBezTo>
                <a:cubicBezTo>
                  <a:pt x="2171152" y="811233"/>
                  <a:pt x="2195571" y="813363"/>
                  <a:pt x="2211982" y="807396"/>
                </a:cubicBezTo>
                <a:cubicBezTo>
                  <a:pt x="2297076" y="776453"/>
                  <a:pt x="2269548" y="788008"/>
                  <a:pt x="2387080" y="778213"/>
                </a:cubicBezTo>
                <a:cubicBezTo>
                  <a:pt x="2409778" y="781456"/>
                  <a:pt x="2436096" y="775223"/>
                  <a:pt x="2455173" y="787941"/>
                </a:cubicBezTo>
                <a:cubicBezTo>
                  <a:pt x="2470328" y="798044"/>
                  <a:pt x="2427847" y="834722"/>
                  <a:pt x="2425990" y="836579"/>
                </a:cubicBezTo>
                <a:cubicBezTo>
                  <a:pt x="2393565" y="830094"/>
                  <a:pt x="2358290" y="831912"/>
                  <a:pt x="2328714" y="817124"/>
                </a:cubicBezTo>
                <a:cubicBezTo>
                  <a:pt x="2304105" y="804819"/>
                  <a:pt x="2292359" y="775266"/>
                  <a:pt x="2270348" y="758758"/>
                </a:cubicBezTo>
                <a:lnTo>
                  <a:pt x="2231437" y="729575"/>
                </a:lnTo>
                <a:cubicBezTo>
                  <a:pt x="2221709" y="713362"/>
                  <a:pt x="2210710" y="697847"/>
                  <a:pt x="2202254" y="680936"/>
                </a:cubicBezTo>
                <a:cubicBezTo>
                  <a:pt x="2197668" y="671765"/>
                  <a:pt x="2190515" y="661808"/>
                  <a:pt x="2192526" y="651753"/>
                </a:cubicBezTo>
                <a:cubicBezTo>
                  <a:pt x="2194325" y="642760"/>
                  <a:pt x="2205497" y="638783"/>
                  <a:pt x="2211982" y="632298"/>
                </a:cubicBezTo>
                <a:cubicBezTo>
                  <a:pt x="2215224" y="570689"/>
                  <a:pt x="2206746" y="507324"/>
                  <a:pt x="2221709" y="447472"/>
                </a:cubicBezTo>
                <a:cubicBezTo>
                  <a:pt x="2230395" y="412726"/>
                  <a:pt x="2228463" y="518785"/>
                  <a:pt x="2231437" y="554477"/>
                </a:cubicBezTo>
                <a:cubicBezTo>
                  <a:pt x="2255168" y="839244"/>
                  <a:pt x="2224591" y="604912"/>
                  <a:pt x="2250892" y="710119"/>
                </a:cubicBezTo>
                <a:cubicBezTo>
                  <a:pt x="2254902" y="726159"/>
                  <a:pt x="2254815" y="743277"/>
                  <a:pt x="2260620" y="758758"/>
                </a:cubicBezTo>
                <a:cubicBezTo>
                  <a:pt x="2264177" y="768243"/>
                  <a:pt x="2307578" y="824611"/>
                  <a:pt x="2309258" y="826851"/>
                </a:cubicBezTo>
                <a:cubicBezTo>
                  <a:pt x="2306016" y="697149"/>
                  <a:pt x="2305292" y="567360"/>
                  <a:pt x="2299531" y="437745"/>
                </a:cubicBezTo>
                <a:cubicBezTo>
                  <a:pt x="2298797" y="421228"/>
                  <a:pt x="2293390" y="405247"/>
                  <a:pt x="2289803" y="389107"/>
                </a:cubicBezTo>
                <a:cubicBezTo>
                  <a:pt x="2281660" y="352466"/>
                  <a:pt x="2281179" y="353509"/>
                  <a:pt x="2270348" y="321013"/>
                </a:cubicBezTo>
                <a:cubicBezTo>
                  <a:pt x="2276833" y="437745"/>
                  <a:pt x="2275302" y="555200"/>
                  <a:pt x="2289803" y="671209"/>
                </a:cubicBezTo>
                <a:cubicBezTo>
                  <a:pt x="2291602" y="685598"/>
                  <a:pt x="2308886" y="646794"/>
                  <a:pt x="2309258" y="632298"/>
                </a:cubicBezTo>
                <a:cubicBezTo>
                  <a:pt x="2310838" y="570684"/>
                  <a:pt x="2316135" y="351952"/>
                  <a:pt x="2289803" y="233464"/>
                </a:cubicBezTo>
                <a:cubicBezTo>
                  <a:pt x="2287579" y="223454"/>
                  <a:pt x="2284114" y="213706"/>
                  <a:pt x="2280075" y="204281"/>
                </a:cubicBezTo>
                <a:cubicBezTo>
                  <a:pt x="2274363" y="190952"/>
                  <a:pt x="2267105" y="178340"/>
                  <a:pt x="2260620" y="165370"/>
                </a:cubicBezTo>
                <a:cubicBezTo>
                  <a:pt x="2220021" y="327762"/>
                  <a:pt x="2236809" y="245944"/>
                  <a:pt x="2260620" y="603115"/>
                </a:cubicBezTo>
                <a:cubicBezTo>
                  <a:pt x="2261585" y="617584"/>
                  <a:pt x="2273590" y="629056"/>
                  <a:pt x="2280075" y="642026"/>
                </a:cubicBezTo>
                <a:cubicBezTo>
                  <a:pt x="2283626" y="666884"/>
                  <a:pt x="2288946" y="720804"/>
                  <a:pt x="2299531" y="749030"/>
                </a:cubicBezTo>
                <a:cubicBezTo>
                  <a:pt x="2304623" y="762608"/>
                  <a:pt x="2313274" y="774612"/>
                  <a:pt x="2318986" y="787941"/>
                </a:cubicBezTo>
                <a:cubicBezTo>
                  <a:pt x="2323025" y="797366"/>
                  <a:pt x="2325471" y="807396"/>
                  <a:pt x="2328714" y="817124"/>
                </a:cubicBezTo>
                <a:cubicBezTo>
                  <a:pt x="2296603" y="560236"/>
                  <a:pt x="2321077" y="659069"/>
                  <a:pt x="2280075" y="515566"/>
                </a:cubicBezTo>
                <a:cubicBezTo>
                  <a:pt x="2274584" y="477123"/>
                  <a:pt x="2270105" y="436771"/>
                  <a:pt x="2260620" y="398834"/>
                </a:cubicBezTo>
                <a:cubicBezTo>
                  <a:pt x="2258133" y="388886"/>
                  <a:pt x="2254135" y="379379"/>
                  <a:pt x="2250892" y="369651"/>
                </a:cubicBezTo>
                <a:cubicBezTo>
                  <a:pt x="2260273" y="505668"/>
                  <a:pt x="2253584" y="639834"/>
                  <a:pt x="2299531" y="768485"/>
                </a:cubicBezTo>
                <a:cubicBezTo>
                  <a:pt x="2307837" y="791741"/>
                  <a:pt x="2317670" y="814491"/>
                  <a:pt x="2328714" y="836579"/>
                </a:cubicBezTo>
                <a:cubicBezTo>
                  <a:pt x="2366430" y="912011"/>
                  <a:pt x="2333445" y="821590"/>
                  <a:pt x="2357897" y="894945"/>
                </a:cubicBezTo>
                <a:cubicBezTo>
                  <a:pt x="2395822" y="781163"/>
                  <a:pt x="2394532" y="798297"/>
                  <a:pt x="2338441" y="573932"/>
                </a:cubicBezTo>
                <a:lnTo>
                  <a:pt x="2318986" y="496111"/>
                </a:lnTo>
                <a:cubicBezTo>
                  <a:pt x="2315743" y="483141"/>
                  <a:pt x="2311880" y="470310"/>
                  <a:pt x="2309258" y="457200"/>
                </a:cubicBezTo>
                <a:cubicBezTo>
                  <a:pt x="2306016" y="440987"/>
                  <a:pt x="2304282" y="424398"/>
                  <a:pt x="2299531" y="408562"/>
                </a:cubicBezTo>
                <a:cubicBezTo>
                  <a:pt x="2294513" y="391837"/>
                  <a:pt x="2285597" y="376490"/>
                  <a:pt x="2280075" y="359924"/>
                </a:cubicBezTo>
                <a:cubicBezTo>
                  <a:pt x="2235232" y="225394"/>
                  <a:pt x="2310602" y="421426"/>
                  <a:pt x="2250892" y="282102"/>
                </a:cubicBezTo>
                <a:cubicBezTo>
                  <a:pt x="2246853" y="272677"/>
                  <a:pt x="2246252" y="261822"/>
                  <a:pt x="2241165" y="252919"/>
                </a:cubicBezTo>
                <a:cubicBezTo>
                  <a:pt x="2233121" y="238842"/>
                  <a:pt x="2221710" y="226979"/>
                  <a:pt x="2211982" y="214009"/>
                </a:cubicBezTo>
                <a:cubicBezTo>
                  <a:pt x="2176459" y="356103"/>
                  <a:pt x="2187774" y="290943"/>
                  <a:pt x="2173071" y="408562"/>
                </a:cubicBezTo>
                <a:cubicBezTo>
                  <a:pt x="2176314" y="457200"/>
                  <a:pt x="2186538" y="505874"/>
                  <a:pt x="2182799" y="554477"/>
                </a:cubicBezTo>
                <a:cubicBezTo>
                  <a:pt x="2182096" y="563622"/>
                  <a:pt x="2164640" y="544100"/>
                  <a:pt x="2163343" y="535021"/>
                </a:cubicBezTo>
                <a:cubicBezTo>
                  <a:pt x="2161005" y="518653"/>
                  <a:pt x="2169828" y="502596"/>
                  <a:pt x="2173071" y="486383"/>
                </a:cubicBezTo>
                <a:cubicBezTo>
                  <a:pt x="2208739" y="492868"/>
                  <a:pt x="2243981" y="502454"/>
                  <a:pt x="2280075" y="505838"/>
                </a:cubicBezTo>
                <a:cubicBezTo>
                  <a:pt x="2347948" y="512201"/>
                  <a:pt x="2417222" y="503719"/>
                  <a:pt x="2484356" y="515566"/>
                </a:cubicBezTo>
                <a:cubicBezTo>
                  <a:pt x="2498636" y="518086"/>
                  <a:pt x="2458774" y="529309"/>
                  <a:pt x="2445446" y="535021"/>
                </a:cubicBezTo>
                <a:cubicBezTo>
                  <a:pt x="2436021" y="539060"/>
                  <a:pt x="2425434" y="540163"/>
                  <a:pt x="2416263" y="544749"/>
                </a:cubicBezTo>
                <a:cubicBezTo>
                  <a:pt x="2345482" y="580140"/>
                  <a:pt x="2442820" y="556241"/>
                  <a:pt x="2318986" y="573932"/>
                </a:cubicBezTo>
                <a:cubicBezTo>
                  <a:pt x="2315743" y="593387"/>
                  <a:pt x="2312893" y="612912"/>
                  <a:pt x="2309258" y="632298"/>
                </a:cubicBezTo>
                <a:cubicBezTo>
                  <a:pt x="2303164" y="664799"/>
                  <a:pt x="2294479" y="696840"/>
                  <a:pt x="2289803" y="729575"/>
                </a:cubicBezTo>
                <a:cubicBezTo>
                  <a:pt x="2284738" y="765030"/>
                  <a:pt x="2284517" y="801040"/>
                  <a:pt x="2280075" y="836579"/>
                </a:cubicBezTo>
                <a:cubicBezTo>
                  <a:pt x="2275379" y="874147"/>
                  <a:pt x="2271209" y="882633"/>
                  <a:pt x="2260620" y="914400"/>
                </a:cubicBezTo>
                <a:cubicBezTo>
                  <a:pt x="2273687" y="731463"/>
                  <a:pt x="2276969" y="791239"/>
                  <a:pt x="2250892" y="573932"/>
                </a:cubicBezTo>
                <a:cubicBezTo>
                  <a:pt x="2249299" y="560658"/>
                  <a:pt x="2245859" y="547539"/>
                  <a:pt x="2241165" y="535021"/>
                </a:cubicBezTo>
                <a:cubicBezTo>
                  <a:pt x="2236073" y="521443"/>
                  <a:pt x="2228194" y="509081"/>
                  <a:pt x="2221709" y="496111"/>
                </a:cubicBezTo>
                <a:cubicBezTo>
                  <a:pt x="2218467" y="483141"/>
                  <a:pt x="2221436" y="447746"/>
                  <a:pt x="2211982" y="457200"/>
                </a:cubicBezTo>
                <a:cubicBezTo>
                  <a:pt x="2198035" y="471147"/>
                  <a:pt x="2205043" y="496041"/>
                  <a:pt x="2202254" y="515566"/>
                </a:cubicBezTo>
                <a:cubicBezTo>
                  <a:pt x="2195315" y="564142"/>
                  <a:pt x="2189284" y="612843"/>
                  <a:pt x="2182799" y="661481"/>
                </a:cubicBezTo>
                <a:cubicBezTo>
                  <a:pt x="2179556" y="648511"/>
                  <a:pt x="2175971" y="635621"/>
                  <a:pt x="2173071" y="622570"/>
                </a:cubicBezTo>
                <a:cubicBezTo>
                  <a:pt x="2169484" y="606430"/>
                  <a:pt x="2168571" y="589617"/>
                  <a:pt x="2163343" y="573932"/>
                </a:cubicBezTo>
                <a:cubicBezTo>
                  <a:pt x="2158757" y="560175"/>
                  <a:pt x="2150373" y="547991"/>
                  <a:pt x="2143888" y="535021"/>
                </a:cubicBezTo>
                <a:cubicBezTo>
                  <a:pt x="2143083" y="528583"/>
                  <a:pt x="2121894" y="450011"/>
                  <a:pt x="2143888" y="428017"/>
                </a:cubicBezTo>
                <a:cubicBezTo>
                  <a:pt x="2151139" y="420766"/>
                  <a:pt x="2163343" y="421532"/>
                  <a:pt x="2173071" y="418289"/>
                </a:cubicBezTo>
                <a:cubicBezTo>
                  <a:pt x="2169828" y="405319"/>
                  <a:pt x="2171902" y="389649"/>
                  <a:pt x="2163343" y="379379"/>
                </a:cubicBezTo>
                <a:cubicBezTo>
                  <a:pt x="2154060" y="368239"/>
                  <a:pt x="2137023" y="367119"/>
                  <a:pt x="2124433" y="359924"/>
                </a:cubicBezTo>
                <a:cubicBezTo>
                  <a:pt x="2026024" y="303689"/>
                  <a:pt x="2191343" y="345272"/>
                  <a:pt x="1900697" y="330741"/>
                </a:cubicBezTo>
                <a:cubicBezTo>
                  <a:pt x="1877999" y="327498"/>
                  <a:pt x="1855487" y="319583"/>
                  <a:pt x="1832603" y="321013"/>
                </a:cubicBezTo>
                <a:cubicBezTo>
                  <a:pt x="1802766" y="322878"/>
                  <a:pt x="1774675" y="336429"/>
                  <a:pt x="1745054" y="340468"/>
                </a:cubicBezTo>
                <a:cubicBezTo>
                  <a:pt x="1703164" y="346180"/>
                  <a:pt x="1660747" y="346953"/>
                  <a:pt x="1618594" y="350196"/>
                </a:cubicBezTo>
                <a:cubicBezTo>
                  <a:pt x="1631564" y="343711"/>
                  <a:pt x="1643326" y="333779"/>
                  <a:pt x="1657505" y="330741"/>
                </a:cubicBezTo>
                <a:cubicBezTo>
                  <a:pt x="1734649" y="314210"/>
                  <a:pt x="1890969" y="291830"/>
                  <a:pt x="1890969" y="291830"/>
                </a:cubicBezTo>
                <a:cubicBezTo>
                  <a:pt x="1796935" y="288587"/>
                  <a:pt x="1701863" y="296409"/>
                  <a:pt x="1608867" y="282102"/>
                </a:cubicBezTo>
                <a:cubicBezTo>
                  <a:pt x="1557490" y="274198"/>
                  <a:pt x="1816455" y="274299"/>
                  <a:pt x="1764509" y="272375"/>
                </a:cubicBezTo>
                <a:cubicBezTo>
                  <a:pt x="1537663" y="263973"/>
                  <a:pt x="1310575" y="262647"/>
                  <a:pt x="1083573" y="262647"/>
                </a:cubicBezTo>
                <a:cubicBezTo>
                  <a:pt x="960313" y="262647"/>
                  <a:pt x="1330007" y="269132"/>
                  <a:pt x="1453224" y="272375"/>
                </a:cubicBezTo>
                <a:cubicBezTo>
                  <a:pt x="1430526" y="278860"/>
                  <a:pt x="1408213" y="286884"/>
                  <a:pt x="1385131" y="291830"/>
                </a:cubicBezTo>
                <a:cubicBezTo>
                  <a:pt x="1253546" y="320027"/>
                  <a:pt x="1050382" y="294351"/>
                  <a:pt x="957114" y="291830"/>
                </a:cubicBezTo>
                <a:cubicBezTo>
                  <a:pt x="898748" y="288587"/>
                  <a:pt x="723560" y="282102"/>
                  <a:pt x="782016" y="282102"/>
                </a:cubicBezTo>
                <a:cubicBezTo>
                  <a:pt x="853426" y="282102"/>
                  <a:pt x="924639" y="289951"/>
                  <a:pt x="996024" y="291830"/>
                </a:cubicBezTo>
                <a:lnTo>
                  <a:pt x="1521318" y="301558"/>
                </a:lnTo>
                <a:cubicBezTo>
                  <a:pt x="1472057" y="309768"/>
                  <a:pt x="1412342" y="319074"/>
                  <a:pt x="1365675" y="330741"/>
                </a:cubicBezTo>
                <a:lnTo>
                  <a:pt x="1287854" y="350196"/>
                </a:lnTo>
                <a:cubicBezTo>
                  <a:pt x="1274884" y="359924"/>
                  <a:pt x="1257936" y="365889"/>
                  <a:pt x="1248943" y="379379"/>
                </a:cubicBezTo>
                <a:cubicBezTo>
                  <a:pt x="1237567" y="396442"/>
                  <a:pt x="1229488" y="437745"/>
                  <a:pt x="1229488" y="437745"/>
                </a:cubicBezTo>
                <a:cubicBezTo>
                  <a:pt x="1232731" y="470170"/>
                  <a:pt x="1239216" y="502434"/>
                  <a:pt x="1239216" y="535021"/>
                </a:cubicBezTo>
                <a:cubicBezTo>
                  <a:pt x="1239216" y="577299"/>
                  <a:pt x="1229488" y="703759"/>
                  <a:pt x="1229488" y="661481"/>
                </a:cubicBezTo>
                <a:cubicBezTo>
                  <a:pt x="1229488" y="354809"/>
                  <a:pt x="1194742" y="527386"/>
                  <a:pt x="1258671" y="447472"/>
                </a:cubicBezTo>
                <a:cubicBezTo>
                  <a:pt x="1265974" y="438343"/>
                  <a:pt x="1271641" y="428017"/>
                  <a:pt x="1278126" y="418289"/>
                </a:cubicBezTo>
                <a:cubicBezTo>
                  <a:pt x="1281369" y="528536"/>
                  <a:pt x="1291790" y="638806"/>
                  <a:pt x="1287854" y="749030"/>
                </a:cubicBezTo>
                <a:cubicBezTo>
                  <a:pt x="1287122" y="769525"/>
                  <a:pt x="1269060" y="711161"/>
                  <a:pt x="1268399" y="690664"/>
                </a:cubicBezTo>
                <a:cubicBezTo>
                  <a:pt x="1265783" y="609577"/>
                  <a:pt x="1273862" y="528489"/>
                  <a:pt x="1278126" y="447472"/>
                </a:cubicBezTo>
                <a:cubicBezTo>
                  <a:pt x="1280348" y="405253"/>
                  <a:pt x="1298107" y="362028"/>
                  <a:pt x="1287854" y="321013"/>
                </a:cubicBezTo>
                <a:cubicBezTo>
                  <a:pt x="1280604" y="292011"/>
                  <a:pt x="1273122" y="379043"/>
                  <a:pt x="1268399" y="408562"/>
                </a:cubicBezTo>
                <a:cubicBezTo>
                  <a:pt x="1260138" y="460190"/>
                  <a:pt x="1248943" y="564204"/>
                  <a:pt x="1248943" y="564204"/>
                </a:cubicBezTo>
                <a:cubicBezTo>
                  <a:pt x="1252186" y="658238"/>
                  <a:pt x="1250857" y="752542"/>
                  <a:pt x="1258671" y="846307"/>
                </a:cubicBezTo>
                <a:cubicBezTo>
                  <a:pt x="1260044" y="862784"/>
                  <a:pt x="1270737" y="814036"/>
                  <a:pt x="1268399" y="797668"/>
                </a:cubicBezTo>
                <a:cubicBezTo>
                  <a:pt x="1267102" y="788589"/>
                  <a:pt x="1255428" y="784698"/>
                  <a:pt x="1248943" y="778213"/>
                </a:cubicBezTo>
                <a:cubicBezTo>
                  <a:pt x="1245701" y="667966"/>
                  <a:pt x="1258384" y="556088"/>
                  <a:pt x="1239216" y="447472"/>
                </a:cubicBezTo>
                <a:cubicBezTo>
                  <a:pt x="1229570" y="392813"/>
                  <a:pt x="1227259" y="557848"/>
                  <a:pt x="1219760" y="612843"/>
                </a:cubicBezTo>
                <a:cubicBezTo>
                  <a:pt x="1217526" y="629225"/>
                  <a:pt x="1213275" y="645268"/>
                  <a:pt x="1210033" y="661481"/>
                </a:cubicBezTo>
                <a:cubicBezTo>
                  <a:pt x="1213275" y="690664"/>
                  <a:pt x="1206629" y="722767"/>
                  <a:pt x="1219760" y="749030"/>
                </a:cubicBezTo>
                <a:cubicBezTo>
                  <a:pt x="1227154" y="763818"/>
                  <a:pt x="1230004" y="716918"/>
                  <a:pt x="1229488" y="700392"/>
                </a:cubicBezTo>
                <a:cubicBezTo>
                  <a:pt x="1223456" y="507351"/>
                  <a:pt x="1221123" y="504281"/>
                  <a:pt x="1200305" y="379379"/>
                </a:cubicBezTo>
                <a:cubicBezTo>
                  <a:pt x="1203548" y="460443"/>
                  <a:pt x="1201685" y="541872"/>
                  <a:pt x="1210033" y="622570"/>
                </a:cubicBezTo>
                <a:cubicBezTo>
                  <a:pt x="1211525" y="636994"/>
                  <a:pt x="1223776" y="648152"/>
                  <a:pt x="1229488" y="661481"/>
                </a:cubicBezTo>
                <a:cubicBezTo>
                  <a:pt x="1233527" y="670906"/>
                  <a:pt x="1235973" y="680936"/>
                  <a:pt x="1239216" y="690664"/>
                </a:cubicBezTo>
                <a:cubicBezTo>
                  <a:pt x="1242458" y="674451"/>
                  <a:pt x="1247011" y="658446"/>
                  <a:pt x="1248943" y="642026"/>
                </a:cubicBezTo>
                <a:cubicBezTo>
                  <a:pt x="1253505" y="603248"/>
                  <a:pt x="1241209" y="560217"/>
                  <a:pt x="1258671" y="525294"/>
                </a:cubicBezTo>
                <a:cubicBezTo>
                  <a:pt x="1267842" y="506951"/>
                  <a:pt x="1274754" y="563431"/>
                  <a:pt x="1278126" y="583660"/>
                </a:cubicBezTo>
                <a:cubicBezTo>
                  <a:pt x="1281369" y="603115"/>
                  <a:pt x="1295179" y="623713"/>
                  <a:pt x="1287854" y="642026"/>
                </a:cubicBezTo>
                <a:cubicBezTo>
                  <a:pt x="1284046" y="651547"/>
                  <a:pt x="1268399" y="635541"/>
                  <a:pt x="1258671" y="632298"/>
                </a:cubicBezTo>
                <a:cubicBezTo>
                  <a:pt x="1245314" y="699082"/>
                  <a:pt x="1240092" y="701239"/>
                  <a:pt x="1258671" y="787941"/>
                </a:cubicBezTo>
                <a:cubicBezTo>
                  <a:pt x="1261121" y="799373"/>
                  <a:pt x="1271641" y="807396"/>
                  <a:pt x="1278126" y="817124"/>
                </a:cubicBezTo>
                <a:cubicBezTo>
                  <a:pt x="1281369" y="833337"/>
                  <a:pt x="1299545" y="854071"/>
                  <a:pt x="1287854" y="865762"/>
                </a:cubicBezTo>
                <a:cubicBezTo>
                  <a:pt x="1269638" y="883978"/>
                  <a:pt x="1249443" y="808896"/>
                  <a:pt x="1248943" y="807396"/>
                </a:cubicBezTo>
                <a:cubicBezTo>
                  <a:pt x="1226245" y="869004"/>
                  <a:pt x="1191644" y="927458"/>
                  <a:pt x="1180850" y="992221"/>
                </a:cubicBezTo>
                <a:cubicBezTo>
                  <a:pt x="1167750" y="1070816"/>
                  <a:pt x="1177359" y="1031875"/>
                  <a:pt x="1151667" y="1108953"/>
                </a:cubicBezTo>
                <a:cubicBezTo>
                  <a:pt x="1148424" y="1134894"/>
                  <a:pt x="1145394" y="1160862"/>
                  <a:pt x="1141939" y="1186775"/>
                </a:cubicBezTo>
                <a:cubicBezTo>
                  <a:pt x="1138909" y="1209502"/>
                  <a:pt x="1149826" y="1240190"/>
                  <a:pt x="1132212" y="1254868"/>
                </a:cubicBezTo>
                <a:cubicBezTo>
                  <a:pt x="1118797" y="1266047"/>
                  <a:pt x="1099786" y="1241898"/>
                  <a:pt x="1083573" y="1235413"/>
                </a:cubicBezTo>
                <a:cubicBezTo>
                  <a:pt x="1071724" y="1219614"/>
                  <a:pt x="1044663" y="1192078"/>
                  <a:pt x="1044663" y="1167319"/>
                </a:cubicBezTo>
                <a:cubicBezTo>
                  <a:pt x="1044663" y="1071728"/>
                  <a:pt x="1053101" y="1055741"/>
                  <a:pt x="1073846" y="972766"/>
                </a:cubicBezTo>
                <a:cubicBezTo>
                  <a:pt x="1085463" y="868203"/>
                  <a:pt x="1094289" y="774108"/>
                  <a:pt x="1073846" y="1060315"/>
                </a:cubicBezTo>
                <a:cubicBezTo>
                  <a:pt x="1066072" y="1169155"/>
                  <a:pt x="1066666" y="1142462"/>
                  <a:pt x="1044663" y="1245141"/>
                </a:cubicBezTo>
                <a:cubicBezTo>
                  <a:pt x="1030578" y="1310872"/>
                  <a:pt x="1041619" y="1273728"/>
                  <a:pt x="1025207" y="1322962"/>
                </a:cubicBezTo>
                <a:cubicBezTo>
                  <a:pt x="1021965" y="1345660"/>
                  <a:pt x="1015480" y="1413983"/>
                  <a:pt x="1015480" y="1391055"/>
                </a:cubicBezTo>
                <a:cubicBezTo>
                  <a:pt x="1015480" y="1329361"/>
                  <a:pt x="1018394" y="1267546"/>
                  <a:pt x="1025207" y="1206230"/>
                </a:cubicBezTo>
                <a:cubicBezTo>
                  <a:pt x="1028160" y="1179655"/>
                  <a:pt x="1039060" y="1154554"/>
                  <a:pt x="1044663" y="1128409"/>
                </a:cubicBezTo>
                <a:cubicBezTo>
                  <a:pt x="1048796" y="1109123"/>
                  <a:pt x="1052289" y="1089654"/>
                  <a:pt x="1054390" y="1070043"/>
                </a:cubicBezTo>
                <a:cubicBezTo>
                  <a:pt x="1062021" y="998820"/>
                  <a:pt x="1105880" y="791966"/>
                  <a:pt x="1073846" y="856034"/>
                </a:cubicBezTo>
                <a:cubicBezTo>
                  <a:pt x="1034935" y="933855"/>
                  <a:pt x="982115" y="1006160"/>
                  <a:pt x="957114" y="1089498"/>
                </a:cubicBezTo>
                <a:cubicBezTo>
                  <a:pt x="914953" y="1230034"/>
                  <a:pt x="940084" y="1155178"/>
                  <a:pt x="879292" y="1313234"/>
                </a:cubicBezTo>
                <a:cubicBezTo>
                  <a:pt x="876050" y="1342417"/>
                  <a:pt x="869565" y="1371420"/>
                  <a:pt x="869565" y="1400783"/>
                </a:cubicBezTo>
                <a:cubicBezTo>
                  <a:pt x="869565" y="1439829"/>
                  <a:pt x="851683" y="1545124"/>
                  <a:pt x="879292" y="1517515"/>
                </a:cubicBezTo>
                <a:cubicBezTo>
                  <a:pt x="913989" y="1482818"/>
                  <a:pt x="891095" y="1420068"/>
                  <a:pt x="898748" y="1371600"/>
                </a:cubicBezTo>
                <a:cubicBezTo>
                  <a:pt x="900833" y="1358394"/>
                  <a:pt x="905233" y="1345659"/>
                  <a:pt x="908475" y="1332689"/>
                </a:cubicBezTo>
                <a:cubicBezTo>
                  <a:pt x="911718" y="1277566"/>
                  <a:pt x="916393" y="1222508"/>
                  <a:pt x="918203" y="1167319"/>
                </a:cubicBezTo>
                <a:cubicBezTo>
                  <a:pt x="932438" y="733160"/>
                  <a:pt x="863686" y="610809"/>
                  <a:pt x="947386" y="778213"/>
                </a:cubicBezTo>
                <a:cubicBezTo>
                  <a:pt x="953871" y="865762"/>
                  <a:pt x="963082" y="953152"/>
                  <a:pt x="966841" y="1040860"/>
                </a:cubicBezTo>
                <a:cubicBezTo>
                  <a:pt x="986541" y="1500520"/>
                  <a:pt x="923575" y="1326662"/>
                  <a:pt x="996024" y="1507787"/>
                </a:cubicBezTo>
                <a:cubicBezTo>
                  <a:pt x="999267" y="1413753"/>
                  <a:pt x="999883" y="1319592"/>
                  <a:pt x="1005752" y="1225685"/>
                </a:cubicBezTo>
                <a:cubicBezTo>
                  <a:pt x="1006392" y="1215451"/>
                  <a:pt x="1015480" y="1186248"/>
                  <a:pt x="1015480" y="1196502"/>
                </a:cubicBezTo>
                <a:cubicBezTo>
                  <a:pt x="1015480" y="1209872"/>
                  <a:pt x="1008995" y="1222443"/>
                  <a:pt x="1005752" y="1235413"/>
                </a:cubicBezTo>
                <a:cubicBezTo>
                  <a:pt x="1002509" y="1316477"/>
                  <a:pt x="1003369" y="1397809"/>
                  <a:pt x="996024" y="1478604"/>
                </a:cubicBezTo>
                <a:cubicBezTo>
                  <a:pt x="995096" y="1488816"/>
                  <a:pt x="986297" y="1459675"/>
                  <a:pt x="986297" y="1449421"/>
                </a:cubicBezTo>
                <a:cubicBezTo>
                  <a:pt x="986297" y="1355331"/>
                  <a:pt x="992782" y="1261353"/>
                  <a:pt x="996024" y="1167319"/>
                </a:cubicBezTo>
                <a:cubicBezTo>
                  <a:pt x="992782" y="1121923"/>
                  <a:pt x="986297" y="985621"/>
                  <a:pt x="986297" y="1031132"/>
                </a:cubicBezTo>
                <a:cubicBezTo>
                  <a:pt x="986297" y="1211921"/>
                  <a:pt x="1008190" y="1515187"/>
                  <a:pt x="986297" y="1186775"/>
                </a:cubicBezTo>
                <a:cubicBezTo>
                  <a:pt x="989539" y="1076528"/>
                  <a:pt x="990227" y="966176"/>
                  <a:pt x="996024" y="856034"/>
                </a:cubicBezTo>
                <a:cubicBezTo>
                  <a:pt x="996727" y="842683"/>
                  <a:pt x="1002951" y="830196"/>
                  <a:pt x="1005752" y="817124"/>
                </a:cubicBezTo>
                <a:cubicBezTo>
                  <a:pt x="1012681" y="784790"/>
                  <a:pt x="1025207" y="719847"/>
                  <a:pt x="1025207" y="719847"/>
                </a:cubicBezTo>
                <a:cubicBezTo>
                  <a:pt x="1021965" y="791183"/>
                  <a:pt x="1019673" y="862569"/>
                  <a:pt x="1015480" y="933855"/>
                </a:cubicBezTo>
                <a:cubicBezTo>
                  <a:pt x="1008811" y="1047235"/>
                  <a:pt x="1013795" y="1018417"/>
                  <a:pt x="996024" y="1089498"/>
                </a:cubicBezTo>
                <a:cubicBezTo>
                  <a:pt x="992782" y="1073285"/>
                  <a:pt x="986297" y="1057394"/>
                  <a:pt x="986297" y="1040860"/>
                </a:cubicBezTo>
                <a:cubicBezTo>
                  <a:pt x="986297" y="1015175"/>
                  <a:pt x="1029378" y="961647"/>
                  <a:pt x="1034935" y="953311"/>
                </a:cubicBezTo>
                <a:cubicBezTo>
                  <a:pt x="1074742" y="893601"/>
                  <a:pt x="1046114" y="932405"/>
                  <a:pt x="1132212" y="846307"/>
                </a:cubicBezTo>
                <a:cubicBezTo>
                  <a:pt x="1148425" y="830094"/>
                  <a:pt x="1168132" y="816746"/>
                  <a:pt x="1180850" y="797668"/>
                </a:cubicBezTo>
                <a:cubicBezTo>
                  <a:pt x="1201382" y="766869"/>
                  <a:pt x="1254572" y="685545"/>
                  <a:pt x="1268399" y="680936"/>
                </a:cubicBezTo>
                <a:lnTo>
                  <a:pt x="1297582" y="671209"/>
                </a:lnTo>
                <a:cubicBezTo>
                  <a:pt x="1244459" y="706624"/>
                  <a:pt x="1208983" y="729495"/>
                  <a:pt x="1151667" y="778213"/>
                </a:cubicBezTo>
                <a:cubicBezTo>
                  <a:pt x="1025847" y="885160"/>
                  <a:pt x="1121579" y="832168"/>
                  <a:pt x="1034935" y="875489"/>
                </a:cubicBezTo>
                <a:cubicBezTo>
                  <a:pt x="1003046" y="907380"/>
                  <a:pt x="974208" y="943414"/>
                  <a:pt x="1034935" y="797668"/>
                </a:cubicBezTo>
                <a:cubicBezTo>
                  <a:pt x="1039432" y="786876"/>
                  <a:pt x="1054390" y="784698"/>
                  <a:pt x="1064118" y="778213"/>
                </a:cubicBezTo>
                <a:cubicBezTo>
                  <a:pt x="1081992" y="724592"/>
                  <a:pt x="1062399" y="768869"/>
                  <a:pt x="1112756" y="710119"/>
                </a:cubicBezTo>
                <a:cubicBezTo>
                  <a:pt x="1135193" y="683943"/>
                  <a:pt x="1133264" y="672699"/>
                  <a:pt x="1151667" y="642026"/>
                </a:cubicBezTo>
                <a:cubicBezTo>
                  <a:pt x="1163697" y="621976"/>
                  <a:pt x="1190577" y="583660"/>
                  <a:pt x="1190577" y="583660"/>
                </a:cubicBezTo>
                <a:cubicBezTo>
                  <a:pt x="1180849" y="625813"/>
                  <a:pt x="1170778" y="667888"/>
                  <a:pt x="1161394" y="710119"/>
                </a:cubicBezTo>
                <a:cubicBezTo>
                  <a:pt x="1157807" y="726259"/>
                  <a:pt x="1157472" y="743277"/>
                  <a:pt x="1151667" y="758758"/>
                </a:cubicBezTo>
                <a:cubicBezTo>
                  <a:pt x="1147562" y="769705"/>
                  <a:pt x="1123946" y="796208"/>
                  <a:pt x="1132212" y="787941"/>
                </a:cubicBezTo>
                <a:cubicBezTo>
                  <a:pt x="1143675" y="776476"/>
                  <a:pt x="1149930" y="760494"/>
                  <a:pt x="1161394" y="749030"/>
                </a:cubicBezTo>
                <a:cubicBezTo>
                  <a:pt x="1184265" y="726158"/>
                  <a:pt x="1219542" y="708479"/>
                  <a:pt x="1239216" y="680936"/>
                </a:cubicBezTo>
                <a:cubicBezTo>
                  <a:pt x="1250115" y="665677"/>
                  <a:pt x="1257719" y="622570"/>
                  <a:pt x="1287854" y="622570"/>
                </a:cubicBezTo>
                <a:cubicBezTo>
                  <a:pt x="1297025" y="622570"/>
                  <a:pt x="1273486" y="634395"/>
                  <a:pt x="1268399" y="642026"/>
                </a:cubicBezTo>
                <a:cubicBezTo>
                  <a:pt x="1260355" y="654092"/>
                  <a:pt x="1257518" y="669242"/>
                  <a:pt x="1248943" y="680936"/>
                </a:cubicBezTo>
                <a:cubicBezTo>
                  <a:pt x="1183015" y="770837"/>
                  <a:pt x="1164764" y="784571"/>
                  <a:pt x="1093301" y="856034"/>
                </a:cubicBezTo>
                <a:cubicBezTo>
                  <a:pt x="1088478" y="865679"/>
                  <a:pt x="1064382" y="924128"/>
                  <a:pt x="1044663" y="924128"/>
                </a:cubicBezTo>
                <a:cubicBezTo>
                  <a:pt x="1032972" y="924128"/>
                  <a:pt x="1059280" y="905588"/>
                  <a:pt x="1064118" y="894945"/>
                </a:cubicBezTo>
                <a:cubicBezTo>
                  <a:pt x="1101965" y="811682"/>
                  <a:pt x="1077665" y="832512"/>
                  <a:pt x="1122484" y="768485"/>
                </a:cubicBezTo>
                <a:cubicBezTo>
                  <a:pt x="1164757" y="708094"/>
                  <a:pt x="1156087" y="738717"/>
                  <a:pt x="1180850" y="680936"/>
                </a:cubicBezTo>
                <a:cubicBezTo>
                  <a:pt x="1184889" y="671511"/>
                  <a:pt x="1195163" y="642582"/>
                  <a:pt x="1190577" y="651753"/>
                </a:cubicBezTo>
                <a:cubicBezTo>
                  <a:pt x="1182768" y="667371"/>
                  <a:pt x="1181599" y="686422"/>
                  <a:pt x="1171122" y="700392"/>
                </a:cubicBezTo>
                <a:cubicBezTo>
                  <a:pt x="1037852" y="878086"/>
                  <a:pt x="1023636" y="853027"/>
                  <a:pt x="957114" y="972766"/>
                </a:cubicBezTo>
                <a:cubicBezTo>
                  <a:pt x="950071" y="985442"/>
                  <a:pt x="944143" y="998707"/>
                  <a:pt x="937658" y="1011677"/>
                </a:cubicBezTo>
                <a:cubicBezTo>
                  <a:pt x="934416" y="1024647"/>
                  <a:pt x="926865" y="1037260"/>
                  <a:pt x="927931" y="1050587"/>
                </a:cubicBezTo>
                <a:cubicBezTo>
                  <a:pt x="933416" y="1119153"/>
                  <a:pt x="945806" y="1187019"/>
                  <a:pt x="957114" y="1254868"/>
                </a:cubicBezTo>
                <a:cubicBezTo>
                  <a:pt x="958800" y="1264982"/>
                  <a:pt x="962255" y="1274880"/>
                  <a:pt x="966841" y="1284051"/>
                </a:cubicBezTo>
                <a:cubicBezTo>
                  <a:pt x="972070" y="1294508"/>
                  <a:pt x="979812" y="1303506"/>
                  <a:pt x="986297" y="1313234"/>
                </a:cubicBezTo>
                <a:cubicBezTo>
                  <a:pt x="989539" y="1326204"/>
                  <a:pt x="988608" y="1341021"/>
                  <a:pt x="996024" y="1352145"/>
                </a:cubicBezTo>
                <a:cubicBezTo>
                  <a:pt x="1010112" y="1373276"/>
                  <a:pt x="1052492" y="1414410"/>
                  <a:pt x="1083573" y="1420238"/>
                </a:cubicBezTo>
                <a:cubicBezTo>
                  <a:pt x="1121950" y="1427434"/>
                  <a:pt x="1161394" y="1426723"/>
                  <a:pt x="1200305" y="1429966"/>
                </a:cubicBezTo>
                <a:cubicBezTo>
                  <a:pt x="1210033" y="1433209"/>
                  <a:pt x="1220317" y="1435108"/>
                  <a:pt x="1229488" y="1439694"/>
                </a:cubicBezTo>
                <a:cubicBezTo>
                  <a:pt x="1239945" y="1444922"/>
                  <a:pt x="1246980" y="1459149"/>
                  <a:pt x="1258671" y="1459149"/>
                </a:cubicBezTo>
                <a:cubicBezTo>
                  <a:pt x="1310956" y="1459149"/>
                  <a:pt x="1362433" y="1446179"/>
                  <a:pt x="1414314" y="1439694"/>
                </a:cubicBezTo>
                <a:cubicBezTo>
                  <a:pt x="1385131" y="1436451"/>
                  <a:pt x="1356128" y="1429966"/>
                  <a:pt x="1326765" y="1429966"/>
                </a:cubicBezTo>
                <a:cubicBezTo>
                  <a:pt x="1242396" y="1429966"/>
                  <a:pt x="989477" y="1439694"/>
                  <a:pt x="1073846" y="1439694"/>
                </a:cubicBezTo>
                <a:cubicBezTo>
                  <a:pt x="1223039" y="1439694"/>
                  <a:pt x="1372161" y="1433209"/>
                  <a:pt x="1521318" y="1429966"/>
                </a:cubicBezTo>
                <a:cubicBezTo>
                  <a:pt x="1560229" y="1426723"/>
                  <a:pt x="1599004" y="1420238"/>
                  <a:pt x="1638050" y="1420238"/>
                </a:cubicBezTo>
                <a:cubicBezTo>
                  <a:pt x="1648304" y="1420238"/>
                  <a:pt x="1617895" y="1425105"/>
                  <a:pt x="1608867" y="1429966"/>
                </a:cubicBezTo>
                <a:cubicBezTo>
                  <a:pt x="1575572" y="1447894"/>
                  <a:pt x="1549053" y="1483190"/>
                  <a:pt x="1511590" y="1488332"/>
                </a:cubicBezTo>
                <a:cubicBezTo>
                  <a:pt x="1379841" y="1506415"/>
                  <a:pt x="1245701" y="1494817"/>
                  <a:pt x="1112756" y="1498060"/>
                </a:cubicBezTo>
                <a:cubicBezTo>
                  <a:pt x="1150972" y="1488506"/>
                  <a:pt x="1170567" y="1484664"/>
                  <a:pt x="1210033" y="1468877"/>
                </a:cubicBezTo>
                <a:cubicBezTo>
                  <a:pt x="1223497" y="1463491"/>
                  <a:pt x="1235083" y="1453686"/>
                  <a:pt x="1248943" y="1449421"/>
                </a:cubicBezTo>
                <a:cubicBezTo>
                  <a:pt x="1325436" y="1425884"/>
                  <a:pt x="1353474" y="1429684"/>
                  <a:pt x="1433769" y="1420238"/>
                </a:cubicBezTo>
                <a:cubicBezTo>
                  <a:pt x="1456540" y="1417559"/>
                  <a:pt x="1479304" y="1414613"/>
                  <a:pt x="1501863" y="1410511"/>
                </a:cubicBezTo>
                <a:cubicBezTo>
                  <a:pt x="1515017" y="1408119"/>
                  <a:pt x="1553960" y="1398585"/>
                  <a:pt x="1540773" y="1400783"/>
                </a:cubicBezTo>
                <a:cubicBezTo>
                  <a:pt x="1333737" y="1435287"/>
                  <a:pt x="1567831" y="1409947"/>
                  <a:pt x="1297582" y="1429966"/>
                </a:cubicBezTo>
                <a:cubicBezTo>
                  <a:pt x="1258643" y="1432850"/>
                  <a:pt x="1142336" y="1446113"/>
                  <a:pt x="1180850" y="1439694"/>
                </a:cubicBezTo>
                <a:cubicBezTo>
                  <a:pt x="1310376" y="1418106"/>
                  <a:pt x="1428843" y="1416767"/>
                  <a:pt x="1560229" y="1410511"/>
                </a:cubicBezTo>
                <a:cubicBezTo>
                  <a:pt x="1745497" y="1422861"/>
                  <a:pt x="1754230" y="1412224"/>
                  <a:pt x="1589412" y="1439694"/>
                </a:cubicBezTo>
                <a:cubicBezTo>
                  <a:pt x="1390295" y="1472880"/>
                  <a:pt x="1511204" y="1449872"/>
                  <a:pt x="1959063" y="1439694"/>
                </a:cubicBezTo>
                <a:cubicBezTo>
                  <a:pt x="1945982" y="1444599"/>
                  <a:pt x="1860532" y="1481397"/>
                  <a:pt x="1832603" y="1478604"/>
                </a:cubicBezTo>
                <a:cubicBezTo>
                  <a:pt x="1815228" y="1476866"/>
                  <a:pt x="1800178" y="1465634"/>
                  <a:pt x="1783965" y="1459149"/>
                </a:cubicBezTo>
                <a:cubicBezTo>
                  <a:pt x="1787207" y="1449421"/>
                  <a:pt x="1791205" y="1439914"/>
                  <a:pt x="1793692" y="1429966"/>
                </a:cubicBezTo>
                <a:cubicBezTo>
                  <a:pt x="1797702" y="1413926"/>
                  <a:pt x="1797615" y="1396809"/>
                  <a:pt x="1803420" y="1381328"/>
                </a:cubicBezTo>
                <a:cubicBezTo>
                  <a:pt x="1807525" y="1370381"/>
                  <a:pt x="1818127" y="1362828"/>
                  <a:pt x="1822875" y="1352145"/>
                </a:cubicBezTo>
                <a:cubicBezTo>
                  <a:pt x="1831204" y="1333405"/>
                  <a:pt x="1834253" y="1312629"/>
                  <a:pt x="1842331" y="1293779"/>
                </a:cubicBezTo>
                <a:cubicBezTo>
                  <a:pt x="1853756" y="1267122"/>
                  <a:pt x="1872069" y="1243472"/>
                  <a:pt x="1881241" y="1215958"/>
                </a:cubicBezTo>
                <a:cubicBezTo>
                  <a:pt x="1893869" y="1178074"/>
                  <a:pt x="1883719" y="1194026"/>
                  <a:pt x="1910424" y="1167319"/>
                </a:cubicBezTo>
                <a:cubicBezTo>
                  <a:pt x="1913667" y="1157591"/>
                  <a:pt x="1915566" y="1147307"/>
                  <a:pt x="1920152" y="1138136"/>
                </a:cubicBezTo>
                <a:cubicBezTo>
                  <a:pt x="1937039" y="1104361"/>
                  <a:pt x="1937345" y="1114835"/>
                  <a:pt x="1959063" y="1089498"/>
                </a:cubicBezTo>
                <a:cubicBezTo>
                  <a:pt x="1972575" y="1073734"/>
                  <a:pt x="1985003" y="1057073"/>
                  <a:pt x="1997973" y="1040860"/>
                </a:cubicBezTo>
                <a:cubicBezTo>
                  <a:pt x="2001216" y="1031132"/>
                  <a:pt x="2012286" y="1002506"/>
                  <a:pt x="2007701" y="1011677"/>
                </a:cubicBezTo>
                <a:cubicBezTo>
                  <a:pt x="1990130" y="1046821"/>
                  <a:pt x="1970323" y="1117837"/>
                  <a:pt x="1959063" y="1147864"/>
                </a:cubicBezTo>
                <a:cubicBezTo>
                  <a:pt x="1950392" y="1170986"/>
                  <a:pt x="1939608" y="1193260"/>
                  <a:pt x="1929880" y="1215958"/>
                </a:cubicBezTo>
                <a:cubicBezTo>
                  <a:pt x="1939608" y="1141379"/>
                  <a:pt x="1948041" y="1066620"/>
                  <a:pt x="1959063" y="992221"/>
                </a:cubicBezTo>
                <a:cubicBezTo>
                  <a:pt x="1961022" y="978996"/>
                  <a:pt x="1963360" y="965528"/>
                  <a:pt x="1968790" y="953311"/>
                </a:cubicBezTo>
                <a:cubicBezTo>
                  <a:pt x="1976469" y="936033"/>
                  <a:pt x="1988245" y="920885"/>
                  <a:pt x="1997973" y="904672"/>
                </a:cubicBezTo>
                <a:cubicBezTo>
                  <a:pt x="2019034" y="820431"/>
                  <a:pt x="1993244" y="911630"/>
                  <a:pt x="2027156" y="826851"/>
                </a:cubicBezTo>
                <a:cubicBezTo>
                  <a:pt x="2034772" y="807810"/>
                  <a:pt x="2051586" y="748590"/>
                  <a:pt x="2046612" y="768485"/>
                </a:cubicBezTo>
                <a:cubicBezTo>
                  <a:pt x="2027349" y="845533"/>
                  <a:pt x="2051057" y="769246"/>
                  <a:pt x="1997973" y="865762"/>
                </a:cubicBezTo>
                <a:cubicBezTo>
                  <a:pt x="1973514" y="910233"/>
                  <a:pt x="1953764" y="957166"/>
                  <a:pt x="1929880" y="1001949"/>
                </a:cubicBezTo>
                <a:cubicBezTo>
                  <a:pt x="1901868" y="1054472"/>
                  <a:pt x="1868952" y="1104351"/>
                  <a:pt x="1842331" y="1157592"/>
                </a:cubicBezTo>
                <a:cubicBezTo>
                  <a:pt x="1833160" y="1175935"/>
                  <a:pt x="1830237" y="1196817"/>
                  <a:pt x="1822875" y="1215958"/>
                </a:cubicBezTo>
                <a:cubicBezTo>
                  <a:pt x="1781866" y="1322579"/>
                  <a:pt x="1803232" y="1245888"/>
                  <a:pt x="1783965" y="1322962"/>
                </a:cubicBezTo>
                <a:cubicBezTo>
                  <a:pt x="1787207" y="1261353"/>
                  <a:pt x="1777796" y="1197747"/>
                  <a:pt x="1793692" y="1138136"/>
                </a:cubicBezTo>
                <a:cubicBezTo>
                  <a:pt x="1804585" y="1097286"/>
                  <a:pt x="1838334" y="1066309"/>
                  <a:pt x="1861786" y="1031132"/>
                </a:cubicBezTo>
                <a:cubicBezTo>
                  <a:pt x="1906315" y="964338"/>
                  <a:pt x="1880639" y="1020784"/>
                  <a:pt x="1920152" y="933855"/>
                </a:cubicBezTo>
                <a:cubicBezTo>
                  <a:pt x="1948728" y="870987"/>
                  <a:pt x="1924258" y="900566"/>
                  <a:pt x="1959063" y="865762"/>
                </a:cubicBezTo>
                <a:cubicBezTo>
                  <a:pt x="1962305" y="852792"/>
                  <a:pt x="1965890" y="839902"/>
                  <a:pt x="1968790" y="826851"/>
                </a:cubicBezTo>
                <a:cubicBezTo>
                  <a:pt x="1972377" y="810711"/>
                  <a:pt x="1972713" y="793694"/>
                  <a:pt x="1978518" y="778213"/>
                </a:cubicBezTo>
                <a:cubicBezTo>
                  <a:pt x="1982623" y="767266"/>
                  <a:pt x="1991488" y="758758"/>
                  <a:pt x="1997973" y="749030"/>
                </a:cubicBezTo>
                <a:cubicBezTo>
                  <a:pt x="2001216" y="736060"/>
                  <a:pt x="2007701" y="696749"/>
                  <a:pt x="2007701" y="710119"/>
                </a:cubicBezTo>
                <a:cubicBezTo>
                  <a:pt x="2007701" y="746880"/>
                  <a:pt x="1983878" y="889608"/>
                  <a:pt x="1978518" y="914400"/>
                </a:cubicBezTo>
                <a:cubicBezTo>
                  <a:pt x="1960900" y="995883"/>
                  <a:pt x="1954010" y="1081411"/>
                  <a:pt x="1920152" y="1157592"/>
                </a:cubicBezTo>
                <a:cubicBezTo>
                  <a:pt x="1907182" y="1186775"/>
                  <a:pt x="1892454" y="1215239"/>
                  <a:pt x="1881241" y="1245141"/>
                </a:cubicBezTo>
                <a:cubicBezTo>
                  <a:pt x="1872952" y="1267244"/>
                  <a:pt x="1857905" y="1336519"/>
                  <a:pt x="1861786" y="1313234"/>
                </a:cubicBezTo>
                <a:cubicBezTo>
                  <a:pt x="1881198" y="1196765"/>
                  <a:pt x="1889893" y="1168034"/>
                  <a:pt x="1959063" y="1070043"/>
                </a:cubicBezTo>
                <a:cubicBezTo>
                  <a:pt x="1972285" y="1051311"/>
                  <a:pt x="1992780" y="1038813"/>
                  <a:pt x="2007701" y="1021404"/>
                </a:cubicBezTo>
                <a:cubicBezTo>
                  <a:pt x="2092715" y="922219"/>
                  <a:pt x="2037773" y="946528"/>
                  <a:pt x="2104977" y="924128"/>
                </a:cubicBezTo>
                <a:cubicBezTo>
                  <a:pt x="2108220" y="914400"/>
                  <a:pt x="2114705" y="884691"/>
                  <a:pt x="2114705" y="894945"/>
                </a:cubicBezTo>
                <a:cubicBezTo>
                  <a:pt x="2114705" y="961138"/>
                  <a:pt x="2081464" y="1033450"/>
                  <a:pt x="2056339" y="1089498"/>
                </a:cubicBezTo>
                <a:cubicBezTo>
                  <a:pt x="2032612" y="1142428"/>
                  <a:pt x="2001646" y="1191947"/>
                  <a:pt x="1978518" y="1245141"/>
                </a:cubicBezTo>
                <a:cubicBezTo>
                  <a:pt x="1969106" y="1266789"/>
                  <a:pt x="1966528" y="1290839"/>
                  <a:pt x="1959063" y="1313234"/>
                </a:cubicBezTo>
                <a:cubicBezTo>
                  <a:pt x="1953541" y="1329800"/>
                  <a:pt x="1946092" y="1345659"/>
                  <a:pt x="1939607" y="1361872"/>
                </a:cubicBezTo>
                <a:cubicBezTo>
                  <a:pt x="1936365" y="1381327"/>
                  <a:pt x="1935548" y="1401346"/>
                  <a:pt x="1929880" y="1420238"/>
                </a:cubicBezTo>
                <a:cubicBezTo>
                  <a:pt x="1925713" y="1434128"/>
                  <a:pt x="1910892" y="1473643"/>
                  <a:pt x="1910424" y="1459149"/>
                </a:cubicBezTo>
                <a:cubicBezTo>
                  <a:pt x="1906763" y="1345672"/>
                  <a:pt x="1908568" y="1231624"/>
                  <a:pt x="1920152" y="1118681"/>
                </a:cubicBezTo>
                <a:cubicBezTo>
                  <a:pt x="1921806" y="1102553"/>
                  <a:pt x="1939607" y="1092740"/>
                  <a:pt x="1949335" y="1079770"/>
                </a:cubicBezTo>
                <a:cubicBezTo>
                  <a:pt x="1952578" y="1066800"/>
                  <a:pt x="1953084" y="1052818"/>
                  <a:pt x="1959063" y="1040860"/>
                </a:cubicBezTo>
                <a:cubicBezTo>
                  <a:pt x="1993472" y="972042"/>
                  <a:pt x="1967005" y="1077186"/>
                  <a:pt x="1988246" y="992221"/>
                </a:cubicBezTo>
                <a:cubicBezTo>
                  <a:pt x="1992256" y="976181"/>
                  <a:pt x="2012761" y="950976"/>
                  <a:pt x="1997973" y="943583"/>
                </a:cubicBezTo>
                <a:cubicBezTo>
                  <a:pt x="1983471" y="936333"/>
                  <a:pt x="1976041" y="967993"/>
                  <a:pt x="1968790" y="982494"/>
                </a:cubicBezTo>
                <a:cubicBezTo>
                  <a:pt x="1956400" y="1007273"/>
                  <a:pt x="1950520" y="1034851"/>
                  <a:pt x="1939607" y="1060315"/>
                </a:cubicBezTo>
                <a:cubicBezTo>
                  <a:pt x="1931039" y="1080308"/>
                  <a:pt x="1919258" y="1098804"/>
                  <a:pt x="1910424" y="1118681"/>
                </a:cubicBezTo>
                <a:cubicBezTo>
                  <a:pt x="1893304" y="1157201"/>
                  <a:pt x="1877441" y="1196275"/>
                  <a:pt x="1861786" y="1235413"/>
                </a:cubicBezTo>
                <a:cubicBezTo>
                  <a:pt x="1857978" y="1244934"/>
                  <a:pt x="1854545" y="1254648"/>
                  <a:pt x="1852058" y="1264596"/>
                </a:cubicBezTo>
                <a:cubicBezTo>
                  <a:pt x="1834659" y="1334191"/>
                  <a:pt x="1849073" y="1298983"/>
                  <a:pt x="1832603" y="1381328"/>
                </a:cubicBezTo>
                <a:cubicBezTo>
                  <a:pt x="1830592" y="1391383"/>
                  <a:pt x="1826118" y="1400783"/>
                  <a:pt x="1822875" y="1410511"/>
                </a:cubicBezTo>
                <a:cubicBezTo>
                  <a:pt x="1805244" y="1357613"/>
                  <a:pt x="1800272" y="1355695"/>
                  <a:pt x="1822875" y="1274324"/>
                </a:cubicBezTo>
                <a:cubicBezTo>
                  <a:pt x="1829872" y="1249135"/>
                  <a:pt x="1849392" y="1229248"/>
                  <a:pt x="1861786" y="1206230"/>
                </a:cubicBezTo>
                <a:cubicBezTo>
                  <a:pt x="1876405" y="1179080"/>
                  <a:pt x="1899786" y="1124683"/>
                  <a:pt x="1920152" y="1099226"/>
                </a:cubicBezTo>
                <a:cubicBezTo>
                  <a:pt x="1934475" y="1081322"/>
                  <a:pt x="1953452" y="1067630"/>
                  <a:pt x="1968790" y="1050587"/>
                </a:cubicBezTo>
                <a:cubicBezTo>
                  <a:pt x="2082109" y="924676"/>
                  <a:pt x="1937406" y="1072244"/>
                  <a:pt x="2046612" y="963038"/>
                </a:cubicBezTo>
                <a:cubicBezTo>
                  <a:pt x="2069421" y="894608"/>
                  <a:pt x="2039738" y="979075"/>
                  <a:pt x="2075794" y="894945"/>
                </a:cubicBezTo>
                <a:cubicBezTo>
                  <a:pt x="2079833" y="885520"/>
                  <a:pt x="2085522" y="855508"/>
                  <a:pt x="2085522" y="865762"/>
                </a:cubicBezTo>
                <a:cubicBezTo>
                  <a:pt x="2085522" y="944816"/>
                  <a:pt x="2032560" y="1000868"/>
                  <a:pt x="1997973" y="1070043"/>
                </a:cubicBezTo>
                <a:cubicBezTo>
                  <a:pt x="1986929" y="1092130"/>
                  <a:pt x="1980498" y="1116393"/>
                  <a:pt x="1968790" y="1138136"/>
                </a:cubicBezTo>
                <a:cubicBezTo>
                  <a:pt x="1914810" y="1238384"/>
                  <a:pt x="1945615" y="1155306"/>
                  <a:pt x="1900697" y="1245141"/>
                </a:cubicBezTo>
                <a:cubicBezTo>
                  <a:pt x="1892888" y="1260759"/>
                  <a:pt x="1889721" y="1278515"/>
                  <a:pt x="1881241" y="1293779"/>
                </a:cubicBezTo>
                <a:cubicBezTo>
                  <a:pt x="1866790" y="1319790"/>
                  <a:pt x="1852075" y="1332672"/>
                  <a:pt x="1832603" y="1352145"/>
                </a:cubicBezTo>
                <a:cubicBezTo>
                  <a:pt x="1839088" y="1300264"/>
                  <a:pt x="1839377" y="1247226"/>
                  <a:pt x="1852058" y="1196502"/>
                </a:cubicBezTo>
                <a:cubicBezTo>
                  <a:pt x="1855990" y="1180773"/>
                  <a:pt x="1872648" y="1171340"/>
                  <a:pt x="1881241" y="1157592"/>
                </a:cubicBezTo>
                <a:cubicBezTo>
                  <a:pt x="1888927" y="1145295"/>
                  <a:pt x="1892653" y="1130747"/>
                  <a:pt x="1900697" y="1118681"/>
                </a:cubicBezTo>
                <a:cubicBezTo>
                  <a:pt x="1918684" y="1091701"/>
                  <a:pt x="1959063" y="1040860"/>
                  <a:pt x="1959063" y="1040860"/>
                </a:cubicBezTo>
                <a:cubicBezTo>
                  <a:pt x="1962305" y="1027890"/>
                  <a:pt x="1962811" y="1013907"/>
                  <a:pt x="1968790" y="1001949"/>
                </a:cubicBezTo>
                <a:cubicBezTo>
                  <a:pt x="2007403" y="924723"/>
                  <a:pt x="1974936" y="1087948"/>
                  <a:pt x="2007701" y="924128"/>
                </a:cubicBezTo>
                <a:cubicBezTo>
                  <a:pt x="2010944" y="907915"/>
                  <a:pt x="2018607" y="858997"/>
                  <a:pt x="2017429" y="875489"/>
                </a:cubicBezTo>
                <a:cubicBezTo>
                  <a:pt x="2013015" y="937281"/>
                  <a:pt x="2010953" y="999741"/>
                  <a:pt x="1997973" y="1060315"/>
                </a:cubicBezTo>
                <a:cubicBezTo>
                  <a:pt x="1986784" y="1112531"/>
                  <a:pt x="1910246" y="1228185"/>
                  <a:pt x="1890969" y="1264596"/>
                </a:cubicBezTo>
                <a:cubicBezTo>
                  <a:pt x="1882799" y="1280028"/>
                  <a:pt x="1879323" y="1297616"/>
                  <a:pt x="1871514" y="1313234"/>
                </a:cubicBezTo>
                <a:cubicBezTo>
                  <a:pt x="1863058" y="1330145"/>
                  <a:pt x="1850787" y="1344961"/>
                  <a:pt x="1842331" y="1361872"/>
                </a:cubicBezTo>
                <a:cubicBezTo>
                  <a:pt x="1837745" y="1371043"/>
                  <a:pt x="1839009" y="1383048"/>
                  <a:pt x="1832603" y="1391055"/>
                </a:cubicBezTo>
                <a:cubicBezTo>
                  <a:pt x="1824116" y="1401663"/>
                  <a:pt x="1788877" y="1419562"/>
                  <a:pt x="1774237" y="1420238"/>
                </a:cubicBezTo>
                <a:cubicBezTo>
                  <a:pt x="1573308" y="1429512"/>
                  <a:pt x="1372160" y="1433209"/>
                  <a:pt x="1171122" y="1439694"/>
                </a:cubicBezTo>
                <a:cubicBezTo>
                  <a:pt x="1101496" y="1446656"/>
                  <a:pt x="1002986" y="1455124"/>
                  <a:pt x="937658" y="1468877"/>
                </a:cubicBezTo>
                <a:cubicBezTo>
                  <a:pt x="920571" y="1472474"/>
                  <a:pt x="905585" y="1482810"/>
                  <a:pt x="889020" y="1488332"/>
                </a:cubicBezTo>
                <a:cubicBezTo>
                  <a:pt x="876337" y="1492560"/>
                  <a:pt x="863079" y="1494817"/>
                  <a:pt x="850109" y="1498060"/>
                </a:cubicBezTo>
                <a:lnTo>
                  <a:pt x="373454" y="1488332"/>
                </a:lnTo>
                <a:cubicBezTo>
                  <a:pt x="333578" y="1484021"/>
                  <a:pt x="529515" y="1467015"/>
                  <a:pt x="490186" y="1459149"/>
                </a:cubicBezTo>
                <a:cubicBezTo>
                  <a:pt x="388390" y="1438790"/>
                  <a:pt x="282663" y="1452664"/>
                  <a:pt x="178901" y="1449421"/>
                </a:cubicBezTo>
                <a:cubicBezTo>
                  <a:pt x="14788" y="1460362"/>
                  <a:pt x="-185225" y="1468877"/>
                  <a:pt x="334543" y="1468877"/>
                </a:cubicBezTo>
                <a:cubicBezTo>
                  <a:pt x="389762" y="1468877"/>
                  <a:pt x="444790" y="1462392"/>
                  <a:pt x="499914" y="1459149"/>
                </a:cubicBezTo>
                <a:cubicBezTo>
                  <a:pt x="451276" y="1455906"/>
                  <a:pt x="402447" y="1454804"/>
                  <a:pt x="353999" y="1449421"/>
                </a:cubicBezTo>
                <a:cubicBezTo>
                  <a:pt x="343808" y="1448289"/>
                  <a:pt x="314572" y="1440139"/>
                  <a:pt x="324816" y="1439694"/>
                </a:cubicBezTo>
                <a:cubicBezTo>
                  <a:pt x="483584" y="1432791"/>
                  <a:pt x="642586" y="1433209"/>
                  <a:pt x="801471" y="1429966"/>
                </a:cubicBezTo>
                <a:cubicBezTo>
                  <a:pt x="765803" y="1446179"/>
                  <a:pt x="733191" y="1472646"/>
                  <a:pt x="694467" y="1478604"/>
                </a:cubicBezTo>
                <a:cubicBezTo>
                  <a:pt x="646288" y="1486016"/>
                  <a:pt x="592152" y="1490677"/>
                  <a:pt x="548552" y="1468877"/>
                </a:cubicBezTo>
                <a:cubicBezTo>
                  <a:pt x="516518" y="1452860"/>
                  <a:pt x="619888" y="1462392"/>
                  <a:pt x="655556" y="1459149"/>
                </a:cubicBezTo>
                <a:cubicBezTo>
                  <a:pt x="772288" y="1462392"/>
                  <a:pt x="889319" y="1459921"/>
                  <a:pt x="1005752" y="1468877"/>
                </a:cubicBezTo>
                <a:cubicBezTo>
                  <a:pt x="1038243" y="1471376"/>
                  <a:pt x="941062" y="1478604"/>
                  <a:pt x="908475" y="1478604"/>
                </a:cubicBezTo>
                <a:cubicBezTo>
                  <a:pt x="814385" y="1478604"/>
                  <a:pt x="720407" y="1472119"/>
                  <a:pt x="626373" y="1468877"/>
                </a:cubicBezTo>
                <a:cubicBezTo>
                  <a:pt x="639343" y="1465634"/>
                  <a:pt x="652174" y="1461771"/>
                  <a:pt x="665284" y="1459149"/>
                </a:cubicBezTo>
                <a:cubicBezTo>
                  <a:pt x="829679" y="1426269"/>
                  <a:pt x="984648" y="1443621"/>
                  <a:pt x="1161394" y="1439694"/>
                </a:cubicBezTo>
                <a:cubicBezTo>
                  <a:pt x="1171122" y="1436451"/>
                  <a:pt x="1180629" y="1432453"/>
                  <a:pt x="1190577" y="1429966"/>
                </a:cubicBezTo>
                <a:cubicBezTo>
                  <a:pt x="1206617" y="1425956"/>
                  <a:pt x="1223530" y="1425467"/>
                  <a:pt x="1239216" y="1420238"/>
                </a:cubicBezTo>
                <a:cubicBezTo>
                  <a:pt x="1252973" y="1415652"/>
                  <a:pt x="1264266" y="1405047"/>
                  <a:pt x="1278126" y="1400783"/>
                </a:cubicBezTo>
                <a:cubicBezTo>
                  <a:pt x="1306699" y="1391991"/>
                  <a:pt x="1336492" y="1387813"/>
                  <a:pt x="1365675" y="1381328"/>
                </a:cubicBezTo>
                <a:cubicBezTo>
                  <a:pt x="1421744" y="1343947"/>
                  <a:pt x="1373997" y="1362547"/>
                  <a:pt x="1404586" y="1400783"/>
                </a:cubicBezTo>
                <a:cubicBezTo>
                  <a:pt x="1410992" y="1408790"/>
                  <a:pt x="1424041" y="1407268"/>
                  <a:pt x="1433769" y="1410511"/>
                </a:cubicBezTo>
                <a:cubicBezTo>
                  <a:pt x="1499449" y="1405981"/>
                  <a:pt x="1725599" y="1297364"/>
                  <a:pt x="1725599" y="1429966"/>
                </a:cubicBezTo>
                <a:cubicBezTo>
                  <a:pt x="1725599" y="1449690"/>
                  <a:pt x="1719114" y="1468877"/>
                  <a:pt x="1715871" y="1488332"/>
                </a:cubicBezTo>
                <a:cubicBezTo>
                  <a:pt x="1752889" y="1562370"/>
                  <a:pt x="1715096" y="1515784"/>
                  <a:pt x="1764509" y="1488332"/>
                </a:cubicBezTo>
                <a:cubicBezTo>
                  <a:pt x="1781751" y="1478753"/>
                  <a:pt x="1803420" y="1481847"/>
                  <a:pt x="1822875" y="1478604"/>
                </a:cubicBezTo>
                <a:cubicBezTo>
                  <a:pt x="1861786" y="1481847"/>
                  <a:pt x="1900629" y="1486039"/>
                  <a:pt x="1939607" y="1488332"/>
                </a:cubicBezTo>
                <a:cubicBezTo>
                  <a:pt x="2109450" y="1498323"/>
                  <a:pt x="2119341" y="1484629"/>
                  <a:pt x="2250892" y="1517515"/>
                </a:cubicBezTo>
                <a:cubicBezTo>
                  <a:pt x="2270027" y="1522298"/>
                  <a:pt x="2212129" y="1509965"/>
                  <a:pt x="2192526" y="1507787"/>
                </a:cubicBezTo>
                <a:cubicBezTo>
                  <a:pt x="2153719" y="1503475"/>
                  <a:pt x="2114705" y="1501302"/>
                  <a:pt x="2075794" y="1498060"/>
                </a:cubicBezTo>
                <a:cubicBezTo>
                  <a:pt x="2247581" y="1473518"/>
                  <a:pt x="2355759" y="1453751"/>
                  <a:pt x="2571905" y="1507787"/>
                </a:cubicBezTo>
                <a:cubicBezTo>
                  <a:pt x="2672618" y="1532965"/>
                  <a:pt x="2364382" y="1514272"/>
                  <a:pt x="2260620" y="1517515"/>
                </a:cubicBezTo>
                <a:cubicBezTo>
                  <a:pt x="2283318" y="1520758"/>
                  <a:pt x="2305912" y="1524843"/>
                  <a:pt x="2328714" y="1527243"/>
                </a:cubicBezTo>
                <a:cubicBezTo>
                  <a:pt x="2367545" y="1531330"/>
                  <a:pt x="2411965" y="1516881"/>
                  <a:pt x="2445446" y="1536970"/>
                </a:cubicBezTo>
                <a:cubicBezTo>
                  <a:pt x="2460420" y="1545954"/>
                  <a:pt x="2432475" y="1569396"/>
                  <a:pt x="2425990" y="1585609"/>
                </a:cubicBezTo>
                <a:cubicBezTo>
                  <a:pt x="2429233" y="1624520"/>
                  <a:pt x="2424991" y="1664798"/>
                  <a:pt x="2435718" y="1702341"/>
                </a:cubicBezTo>
                <a:cubicBezTo>
                  <a:pt x="2438930" y="1713582"/>
                  <a:pt x="2455548" y="1728811"/>
                  <a:pt x="2464901" y="1721796"/>
                </a:cubicBezTo>
                <a:cubicBezTo>
                  <a:pt x="2478128" y="1711876"/>
                  <a:pt x="2471386" y="1689371"/>
                  <a:pt x="2474629" y="1673158"/>
                </a:cubicBezTo>
                <a:cubicBezTo>
                  <a:pt x="2471386" y="1650460"/>
                  <a:pt x="2469398" y="1627547"/>
                  <a:pt x="2464901" y="1605064"/>
                </a:cubicBezTo>
                <a:cubicBezTo>
                  <a:pt x="2462890" y="1595009"/>
                  <a:pt x="2450312" y="1566853"/>
                  <a:pt x="2455173" y="1575881"/>
                </a:cubicBezTo>
                <a:cubicBezTo>
                  <a:pt x="2565228" y="1780271"/>
                  <a:pt x="2485522" y="1676141"/>
                  <a:pt x="2591360" y="1799617"/>
                </a:cubicBezTo>
                <a:cubicBezTo>
                  <a:pt x="2594603" y="1815830"/>
                  <a:pt x="2612779" y="1836563"/>
                  <a:pt x="2601088" y="1848255"/>
                </a:cubicBezTo>
                <a:cubicBezTo>
                  <a:pt x="2590835" y="1858509"/>
                  <a:pt x="2585753" y="1823248"/>
                  <a:pt x="2581633" y="1809345"/>
                </a:cubicBezTo>
                <a:cubicBezTo>
                  <a:pt x="2559737" y="1735446"/>
                  <a:pt x="2547641" y="1658728"/>
                  <a:pt x="2523267" y="1585609"/>
                </a:cubicBezTo>
                <a:cubicBezTo>
                  <a:pt x="2520024" y="1575881"/>
                  <a:pt x="2513539" y="1546172"/>
                  <a:pt x="2513539" y="1556426"/>
                </a:cubicBezTo>
                <a:cubicBezTo>
                  <a:pt x="2513539" y="1569795"/>
                  <a:pt x="2521182" y="1582130"/>
                  <a:pt x="2523267" y="1595336"/>
                </a:cubicBezTo>
                <a:cubicBezTo>
                  <a:pt x="2530920" y="1643804"/>
                  <a:pt x="2533944" y="1692974"/>
                  <a:pt x="2542722" y="1741251"/>
                </a:cubicBezTo>
                <a:cubicBezTo>
                  <a:pt x="2546945" y="1764476"/>
                  <a:pt x="2557231" y="1786263"/>
                  <a:pt x="2562177" y="1809345"/>
                </a:cubicBezTo>
                <a:cubicBezTo>
                  <a:pt x="2566981" y="1831764"/>
                  <a:pt x="2568418" y="1854777"/>
                  <a:pt x="2571905" y="1877438"/>
                </a:cubicBezTo>
                <a:cubicBezTo>
                  <a:pt x="2574904" y="1896932"/>
                  <a:pt x="2581633" y="1916080"/>
                  <a:pt x="2581633" y="1935804"/>
                </a:cubicBezTo>
                <a:cubicBezTo>
                  <a:pt x="2581633" y="1946058"/>
                  <a:pt x="2574964" y="1916408"/>
                  <a:pt x="2571905" y="1906621"/>
                </a:cubicBezTo>
                <a:cubicBezTo>
                  <a:pt x="2529348" y="1770440"/>
                  <a:pt x="2541187" y="1821130"/>
                  <a:pt x="2523267" y="1731524"/>
                </a:cubicBezTo>
                <a:cubicBezTo>
                  <a:pt x="2520024" y="1692613"/>
                  <a:pt x="2508696" y="1653536"/>
                  <a:pt x="2513539" y="1614792"/>
                </a:cubicBezTo>
                <a:cubicBezTo>
                  <a:pt x="2515337" y="1600403"/>
                  <a:pt x="2529304" y="1639679"/>
                  <a:pt x="2532994" y="1653702"/>
                </a:cubicBezTo>
                <a:cubicBezTo>
                  <a:pt x="2545617" y="1701670"/>
                  <a:pt x="2551884" y="1751095"/>
                  <a:pt x="2562177" y="1799617"/>
                </a:cubicBezTo>
                <a:cubicBezTo>
                  <a:pt x="2574584" y="1858105"/>
                  <a:pt x="2587837" y="1916412"/>
                  <a:pt x="2601088" y="1974715"/>
                </a:cubicBezTo>
                <a:cubicBezTo>
                  <a:pt x="2604051" y="1987752"/>
                  <a:pt x="2607143" y="2000771"/>
                  <a:pt x="2610816" y="2013626"/>
                </a:cubicBezTo>
                <a:cubicBezTo>
                  <a:pt x="2613633" y="2023485"/>
                  <a:pt x="2623185" y="2052717"/>
                  <a:pt x="2620543" y="2042809"/>
                </a:cubicBezTo>
                <a:cubicBezTo>
                  <a:pt x="2604935" y="1984278"/>
                  <a:pt x="2587844" y="1926152"/>
                  <a:pt x="2571905" y="1867711"/>
                </a:cubicBezTo>
                <a:cubicBezTo>
                  <a:pt x="2568387" y="1854813"/>
                  <a:pt x="2568156" y="1840758"/>
                  <a:pt x="2562177" y="1828800"/>
                </a:cubicBezTo>
                <a:cubicBezTo>
                  <a:pt x="2555692" y="1815830"/>
                  <a:pt x="2548108" y="1803353"/>
                  <a:pt x="2542722" y="1789889"/>
                </a:cubicBezTo>
                <a:cubicBezTo>
                  <a:pt x="2535106" y="1770848"/>
                  <a:pt x="2540330" y="1742900"/>
                  <a:pt x="2523267" y="1731524"/>
                </a:cubicBezTo>
                <a:cubicBezTo>
                  <a:pt x="2388599" y="1641742"/>
                  <a:pt x="2643902" y="1814706"/>
                  <a:pt x="2455173" y="1673158"/>
                </a:cubicBezTo>
                <a:cubicBezTo>
                  <a:pt x="2443572" y="1664457"/>
                  <a:pt x="2429592" y="1659414"/>
                  <a:pt x="2416263" y="1653702"/>
                </a:cubicBezTo>
                <a:cubicBezTo>
                  <a:pt x="2370922" y="1634270"/>
                  <a:pt x="2335050" y="1639245"/>
                  <a:pt x="2280075" y="1634247"/>
                </a:cubicBezTo>
                <a:cubicBezTo>
                  <a:pt x="2197775" y="1613671"/>
                  <a:pt x="2212465" y="1614792"/>
                  <a:pt x="2075794" y="1614792"/>
                </a:cubicBezTo>
                <a:cubicBezTo>
                  <a:pt x="2059260" y="1614792"/>
                  <a:pt x="2107921" y="1623672"/>
                  <a:pt x="2124433" y="1624519"/>
                </a:cubicBezTo>
                <a:cubicBezTo>
                  <a:pt x="2234583" y="1630168"/>
                  <a:pt x="2344926" y="1631004"/>
                  <a:pt x="2455173" y="1634247"/>
                </a:cubicBezTo>
                <a:cubicBezTo>
                  <a:pt x="2442203" y="1618034"/>
                  <a:pt x="2433916" y="1596537"/>
                  <a:pt x="2416263" y="1585609"/>
                </a:cubicBezTo>
                <a:cubicBezTo>
                  <a:pt x="2284038" y="1503755"/>
                  <a:pt x="2286971" y="1512297"/>
                  <a:pt x="2173071" y="1498060"/>
                </a:cubicBezTo>
                <a:cubicBezTo>
                  <a:pt x="2153616" y="1491575"/>
                  <a:pt x="2095855" y="1486682"/>
                  <a:pt x="2114705" y="1478604"/>
                </a:cubicBezTo>
                <a:cubicBezTo>
                  <a:pt x="2153565" y="1461950"/>
                  <a:pt x="2199214" y="1474121"/>
                  <a:pt x="2241165" y="1468877"/>
                </a:cubicBezTo>
                <a:cubicBezTo>
                  <a:pt x="2251340" y="1467605"/>
                  <a:pt x="2260620" y="1462392"/>
                  <a:pt x="2270348" y="1459149"/>
                </a:cubicBezTo>
                <a:lnTo>
                  <a:pt x="2075794" y="1439694"/>
                </a:lnTo>
                <a:cubicBezTo>
                  <a:pt x="2027226" y="1435531"/>
                  <a:pt x="1978217" y="1436271"/>
                  <a:pt x="1929880" y="1429966"/>
                </a:cubicBezTo>
                <a:cubicBezTo>
                  <a:pt x="1903366" y="1426508"/>
                  <a:pt x="1878339" y="1415439"/>
                  <a:pt x="1852058" y="1410511"/>
                </a:cubicBezTo>
                <a:cubicBezTo>
                  <a:pt x="1826364" y="1405693"/>
                  <a:pt x="1800177" y="1404026"/>
                  <a:pt x="1774237" y="1400783"/>
                </a:cubicBezTo>
                <a:cubicBezTo>
                  <a:pt x="1767752" y="1391055"/>
                  <a:pt x="1754782" y="1359909"/>
                  <a:pt x="1754782" y="1371600"/>
                </a:cubicBezTo>
                <a:cubicBezTo>
                  <a:pt x="1754782" y="1401495"/>
                  <a:pt x="1746246" y="1448652"/>
                  <a:pt x="1774237" y="1459149"/>
                </a:cubicBezTo>
                <a:cubicBezTo>
                  <a:pt x="1799999" y="1468810"/>
                  <a:pt x="1813148" y="1420238"/>
                  <a:pt x="1832603" y="1400783"/>
                </a:cubicBezTo>
                <a:cubicBezTo>
                  <a:pt x="1839088" y="1387813"/>
                  <a:pt x="1843099" y="1373275"/>
                  <a:pt x="1852058" y="1361872"/>
                </a:cubicBezTo>
                <a:cubicBezTo>
                  <a:pt x="1879010" y="1327570"/>
                  <a:pt x="1909841" y="1296487"/>
                  <a:pt x="1939607" y="1264596"/>
                </a:cubicBezTo>
                <a:cubicBezTo>
                  <a:pt x="1955252" y="1247834"/>
                  <a:pt x="1973923" y="1233862"/>
                  <a:pt x="1988246" y="1215958"/>
                </a:cubicBezTo>
                <a:cubicBezTo>
                  <a:pt x="2084947" y="1095082"/>
                  <a:pt x="1960083" y="1224665"/>
                  <a:pt x="2046612" y="1138136"/>
                </a:cubicBezTo>
                <a:cubicBezTo>
                  <a:pt x="2053097" y="1118681"/>
                  <a:pt x="2056896" y="1098113"/>
                  <a:pt x="2066067" y="1079770"/>
                </a:cubicBezTo>
                <a:cubicBezTo>
                  <a:pt x="2090108" y="1031689"/>
                  <a:pt x="2080936" y="1054617"/>
                  <a:pt x="2095250" y="1011677"/>
                </a:cubicBezTo>
                <a:cubicBezTo>
                  <a:pt x="2098492" y="1021405"/>
                  <a:pt x="2105659" y="1030629"/>
                  <a:pt x="2104977" y="1040860"/>
                </a:cubicBezTo>
                <a:cubicBezTo>
                  <a:pt x="2102759" y="1074130"/>
                  <a:pt x="2084895" y="1160728"/>
                  <a:pt x="2075794" y="1206230"/>
                </a:cubicBezTo>
                <a:cubicBezTo>
                  <a:pt x="2057988" y="1134999"/>
                  <a:pt x="2049298" y="1110247"/>
                  <a:pt x="2056339" y="1011677"/>
                </a:cubicBezTo>
                <a:cubicBezTo>
                  <a:pt x="2064100" y="903021"/>
                  <a:pt x="2125714" y="854753"/>
                  <a:pt x="2046612" y="933855"/>
                </a:cubicBezTo>
                <a:cubicBezTo>
                  <a:pt x="2040127" y="963038"/>
                  <a:pt x="2036610" y="993043"/>
                  <a:pt x="2027156" y="1021404"/>
                </a:cubicBezTo>
                <a:cubicBezTo>
                  <a:pt x="2023459" y="1032495"/>
                  <a:pt x="2006410" y="1062207"/>
                  <a:pt x="2007701" y="1050587"/>
                </a:cubicBezTo>
                <a:cubicBezTo>
                  <a:pt x="2012130" y="1010724"/>
                  <a:pt x="2012819" y="965941"/>
                  <a:pt x="2036884" y="933855"/>
                </a:cubicBezTo>
                <a:cubicBezTo>
                  <a:pt x="2046612" y="920885"/>
                  <a:pt x="2057474" y="908693"/>
                  <a:pt x="2066067" y="894945"/>
                </a:cubicBezTo>
                <a:cubicBezTo>
                  <a:pt x="2073753" y="882648"/>
                  <a:pt x="2089787" y="842174"/>
                  <a:pt x="2085522" y="856034"/>
                </a:cubicBezTo>
                <a:cubicBezTo>
                  <a:pt x="2068331" y="911905"/>
                  <a:pt x="2047966" y="966778"/>
                  <a:pt x="2027156" y="1021404"/>
                </a:cubicBezTo>
                <a:cubicBezTo>
                  <a:pt x="2021994" y="1034955"/>
                  <a:pt x="2014186" y="1047345"/>
                  <a:pt x="2007701" y="1060315"/>
                </a:cubicBezTo>
                <a:cubicBezTo>
                  <a:pt x="2010944" y="1037617"/>
                  <a:pt x="2015148" y="1015036"/>
                  <a:pt x="2017429" y="992221"/>
                </a:cubicBezTo>
                <a:cubicBezTo>
                  <a:pt x="2021636" y="950153"/>
                  <a:pt x="2022487" y="907781"/>
                  <a:pt x="2027156" y="865762"/>
                </a:cubicBezTo>
                <a:cubicBezTo>
                  <a:pt x="2028982" y="849329"/>
                  <a:pt x="2027274" y="830578"/>
                  <a:pt x="2036884" y="817124"/>
                </a:cubicBezTo>
                <a:cubicBezTo>
                  <a:pt x="2050310" y="798327"/>
                  <a:pt x="2107493" y="791329"/>
                  <a:pt x="2124433" y="787941"/>
                </a:cubicBezTo>
                <a:lnTo>
                  <a:pt x="1997973" y="778213"/>
                </a:lnTo>
                <a:cubicBezTo>
                  <a:pt x="1946114" y="774636"/>
                  <a:pt x="1894055" y="773657"/>
                  <a:pt x="1842331" y="768485"/>
                </a:cubicBezTo>
                <a:cubicBezTo>
                  <a:pt x="1796702" y="763922"/>
                  <a:pt x="1660286" y="749030"/>
                  <a:pt x="1706143" y="749030"/>
                </a:cubicBezTo>
                <a:cubicBezTo>
                  <a:pt x="1771318" y="749030"/>
                  <a:pt x="1835846" y="762000"/>
                  <a:pt x="1900697" y="768485"/>
                </a:cubicBezTo>
                <a:cubicBezTo>
                  <a:pt x="1910425" y="768485"/>
                  <a:pt x="1939579" y="767739"/>
                  <a:pt x="1929880" y="768485"/>
                </a:cubicBezTo>
                <a:lnTo>
                  <a:pt x="1803420" y="778213"/>
                </a:lnTo>
                <a:cubicBezTo>
                  <a:pt x="1689169" y="785584"/>
                  <a:pt x="1536375" y="792319"/>
                  <a:pt x="1424041" y="797668"/>
                </a:cubicBezTo>
                <a:lnTo>
                  <a:pt x="2124433" y="807396"/>
                </a:lnTo>
                <a:cubicBezTo>
                  <a:pt x="2192717" y="811413"/>
                  <a:pt x="1988494" y="824003"/>
                  <a:pt x="1920152" y="826851"/>
                </a:cubicBezTo>
                <a:lnTo>
                  <a:pt x="1686688" y="836579"/>
                </a:lnTo>
                <a:cubicBezTo>
                  <a:pt x="1380996" y="802612"/>
                  <a:pt x="1403386" y="807965"/>
                  <a:pt x="2318986" y="836579"/>
                </a:cubicBezTo>
                <a:cubicBezTo>
                  <a:pt x="2351558" y="837597"/>
                  <a:pt x="2254135" y="843064"/>
                  <a:pt x="2221709" y="846307"/>
                </a:cubicBezTo>
                <a:lnTo>
                  <a:pt x="1608867" y="836579"/>
                </a:lnTo>
                <a:cubicBezTo>
                  <a:pt x="1592343" y="836009"/>
                  <a:pt x="1641035" y="828304"/>
                  <a:pt x="1657505" y="826851"/>
                </a:cubicBezTo>
                <a:cubicBezTo>
                  <a:pt x="1773748" y="816594"/>
                  <a:pt x="1974949" y="805317"/>
                  <a:pt x="2104977" y="797668"/>
                </a:cubicBezTo>
                <a:lnTo>
                  <a:pt x="1326765" y="787941"/>
                </a:lnTo>
                <a:cubicBezTo>
                  <a:pt x="1099763" y="787941"/>
                  <a:pt x="1780855" y="789266"/>
                  <a:pt x="2007701" y="797668"/>
                </a:cubicBezTo>
                <a:cubicBezTo>
                  <a:pt x="2059648" y="799592"/>
                  <a:pt x="1904024" y="806097"/>
                  <a:pt x="1852058" y="807396"/>
                </a:cubicBezTo>
                <a:lnTo>
                  <a:pt x="1229488" y="817124"/>
                </a:lnTo>
                <a:cubicBezTo>
                  <a:pt x="1265156" y="813881"/>
                  <a:pt x="1302763" y="819442"/>
                  <a:pt x="1336492" y="807396"/>
                </a:cubicBezTo>
                <a:cubicBezTo>
                  <a:pt x="1402866" y="783691"/>
                  <a:pt x="1330425" y="759769"/>
                  <a:pt x="1394858" y="749030"/>
                </a:cubicBezTo>
                <a:cubicBezTo>
                  <a:pt x="1442941" y="741016"/>
                  <a:pt x="1492135" y="742545"/>
                  <a:pt x="1540773" y="739302"/>
                </a:cubicBezTo>
                <a:cubicBezTo>
                  <a:pt x="1805593" y="752543"/>
                  <a:pt x="1781979" y="740087"/>
                  <a:pt x="1657505" y="758758"/>
                </a:cubicBezTo>
                <a:cubicBezTo>
                  <a:pt x="1618494" y="764610"/>
                  <a:pt x="1579738" y="772061"/>
                  <a:pt x="1540773" y="778213"/>
                </a:cubicBezTo>
                <a:cubicBezTo>
                  <a:pt x="1518125" y="781789"/>
                  <a:pt x="1495378" y="784698"/>
                  <a:pt x="1472680" y="787941"/>
                </a:cubicBezTo>
                <a:cubicBezTo>
                  <a:pt x="1615224" y="791692"/>
                  <a:pt x="2174508" y="812330"/>
                  <a:pt x="2289803" y="787941"/>
                </a:cubicBezTo>
                <a:cubicBezTo>
                  <a:pt x="2303461" y="785052"/>
                  <a:pt x="2376991" y="633021"/>
                  <a:pt x="2387080" y="612843"/>
                </a:cubicBezTo>
                <a:cubicBezTo>
                  <a:pt x="2390322" y="577175"/>
                  <a:pt x="2422132" y="531163"/>
                  <a:pt x="2396807" y="505838"/>
                </a:cubicBezTo>
                <a:cubicBezTo>
                  <a:pt x="2377083" y="486114"/>
                  <a:pt x="2358528" y="548033"/>
                  <a:pt x="2348169" y="573932"/>
                </a:cubicBezTo>
                <a:cubicBezTo>
                  <a:pt x="2338460" y="598204"/>
                  <a:pt x="2343117" y="626032"/>
                  <a:pt x="2338441" y="651753"/>
                </a:cubicBezTo>
                <a:cubicBezTo>
                  <a:pt x="2336607" y="661841"/>
                  <a:pt x="2331956" y="671208"/>
                  <a:pt x="2328714" y="680936"/>
                </a:cubicBezTo>
                <a:cubicBezTo>
                  <a:pt x="2312501" y="612842"/>
                  <a:pt x="2290718" y="545838"/>
                  <a:pt x="2280075" y="476655"/>
                </a:cubicBezTo>
                <a:cubicBezTo>
                  <a:pt x="2258415" y="335863"/>
                  <a:pt x="2279693" y="388343"/>
                  <a:pt x="2241165" y="311285"/>
                </a:cubicBezTo>
                <a:cubicBezTo>
                  <a:pt x="2237922" y="295072"/>
                  <a:pt x="2235447" y="278687"/>
                  <a:pt x="2231437" y="262647"/>
                </a:cubicBezTo>
                <a:cubicBezTo>
                  <a:pt x="2228950" y="252699"/>
                  <a:pt x="2224196" y="223516"/>
                  <a:pt x="2221709" y="233464"/>
                </a:cubicBezTo>
                <a:cubicBezTo>
                  <a:pt x="2213023" y="268210"/>
                  <a:pt x="2214956" y="304777"/>
                  <a:pt x="2211982" y="340468"/>
                </a:cubicBezTo>
                <a:cubicBezTo>
                  <a:pt x="2196012" y="532115"/>
                  <a:pt x="2209694" y="399968"/>
                  <a:pt x="2192526" y="554477"/>
                </a:cubicBezTo>
                <a:cubicBezTo>
                  <a:pt x="2189284" y="476656"/>
                  <a:pt x="2191400" y="398425"/>
                  <a:pt x="2182799" y="321013"/>
                </a:cubicBezTo>
                <a:cubicBezTo>
                  <a:pt x="2181508" y="309393"/>
                  <a:pt x="2172472" y="299133"/>
                  <a:pt x="2163343" y="291830"/>
                </a:cubicBezTo>
                <a:cubicBezTo>
                  <a:pt x="2155336" y="285424"/>
                  <a:pt x="2143888" y="285345"/>
                  <a:pt x="2134160" y="282102"/>
                </a:cubicBezTo>
                <a:cubicBezTo>
                  <a:pt x="2075794" y="288587"/>
                  <a:pt x="2016191" y="287956"/>
                  <a:pt x="1959063" y="301558"/>
                </a:cubicBezTo>
                <a:cubicBezTo>
                  <a:pt x="1945680" y="304744"/>
                  <a:pt x="1916128" y="330359"/>
                  <a:pt x="1929880" y="330741"/>
                </a:cubicBezTo>
                <a:cubicBezTo>
                  <a:pt x="2056457" y="334257"/>
                  <a:pt x="2182799" y="317770"/>
                  <a:pt x="2309258" y="311285"/>
                </a:cubicBezTo>
                <a:cubicBezTo>
                  <a:pt x="2331956" y="317770"/>
                  <a:pt x="2399455" y="322452"/>
                  <a:pt x="2377352" y="330741"/>
                </a:cubicBezTo>
                <a:cubicBezTo>
                  <a:pt x="2319516" y="352430"/>
                  <a:pt x="2076498" y="332722"/>
                  <a:pt x="2036884" y="330741"/>
                </a:cubicBezTo>
                <a:cubicBezTo>
                  <a:pt x="2049854" y="314528"/>
                  <a:pt x="2059405" y="294849"/>
                  <a:pt x="2075794" y="282102"/>
                </a:cubicBezTo>
                <a:cubicBezTo>
                  <a:pt x="2089578" y="271381"/>
                  <a:pt x="2136780" y="274995"/>
                  <a:pt x="2124433" y="262647"/>
                </a:cubicBezTo>
                <a:cubicBezTo>
                  <a:pt x="2078855" y="217069"/>
                  <a:pt x="1942584" y="217979"/>
                  <a:pt x="1890969" y="214009"/>
                </a:cubicBezTo>
                <a:cubicBezTo>
                  <a:pt x="1887726" y="226979"/>
                  <a:pt x="1872889" y="242479"/>
                  <a:pt x="1881241" y="252919"/>
                </a:cubicBezTo>
                <a:cubicBezTo>
                  <a:pt x="1891570" y="265830"/>
                  <a:pt x="1913346" y="262647"/>
                  <a:pt x="1929880" y="262647"/>
                </a:cubicBezTo>
                <a:cubicBezTo>
                  <a:pt x="1975391" y="262647"/>
                  <a:pt x="2020671" y="256162"/>
                  <a:pt x="2066067" y="252919"/>
                </a:cubicBezTo>
                <a:cubicBezTo>
                  <a:pt x="1872046" y="204417"/>
                  <a:pt x="2013728" y="236226"/>
                  <a:pt x="1540773" y="252919"/>
                </a:cubicBezTo>
                <a:cubicBezTo>
                  <a:pt x="1427169" y="256929"/>
                  <a:pt x="1313794" y="265890"/>
                  <a:pt x="1200305" y="272375"/>
                </a:cubicBezTo>
                <a:lnTo>
                  <a:pt x="713922" y="262647"/>
                </a:lnTo>
                <a:cubicBezTo>
                  <a:pt x="699499" y="261145"/>
                  <a:pt x="747681" y="226120"/>
                  <a:pt x="733377" y="223736"/>
                </a:cubicBezTo>
                <a:cubicBezTo>
                  <a:pt x="688144" y="216197"/>
                  <a:pt x="642766" y="238128"/>
                  <a:pt x="597190" y="243192"/>
                </a:cubicBezTo>
                <a:cubicBezTo>
                  <a:pt x="555171" y="247861"/>
                  <a:pt x="512884" y="249677"/>
                  <a:pt x="470731" y="252919"/>
                </a:cubicBezTo>
                <a:cubicBezTo>
                  <a:pt x="454518" y="249677"/>
                  <a:pt x="426843" y="259029"/>
                  <a:pt x="422092" y="243192"/>
                </a:cubicBezTo>
                <a:cubicBezTo>
                  <a:pt x="413502" y="214558"/>
                  <a:pt x="434297" y="184645"/>
                  <a:pt x="441548" y="155643"/>
                </a:cubicBezTo>
                <a:cubicBezTo>
                  <a:pt x="449852" y="122426"/>
                  <a:pt x="464298" y="100414"/>
                  <a:pt x="480458" y="68094"/>
                </a:cubicBezTo>
                <a:cubicBezTo>
                  <a:pt x="502210" y="111599"/>
                  <a:pt x="522046" y="148414"/>
                  <a:pt x="538824" y="194553"/>
                </a:cubicBezTo>
                <a:cubicBezTo>
                  <a:pt x="543393" y="207118"/>
                  <a:pt x="545309" y="220494"/>
                  <a:pt x="548552" y="233464"/>
                </a:cubicBezTo>
                <a:cubicBezTo>
                  <a:pt x="551795" y="210766"/>
                  <a:pt x="553783" y="187853"/>
                  <a:pt x="558280" y="165370"/>
                </a:cubicBezTo>
                <a:cubicBezTo>
                  <a:pt x="560291" y="155315"/>
                  <a:pt x="561855" y="127984"/>
                  <a:pt x="568007" y="136187"/>
                </a:cubicBezTo>
                <a:cubicBezTo>
                  <a:pt x="604574" y="184944"/>
                  <a:pt x="613151" y="229210"/>
                  <a:pt x="626373" y="282102"/>
                </a:cubicBezTo>
                <a:cubicBezTo>
                  <a:pt x="629616" y="249677"/>
                  <a:pt x="623998" y="215082"/>
                  <a:pt x="636101" y="184826"/>
                </a:cubicBezTo>
                <a:cubicBezTo>
                  <a:pt x="642242" y="169475"/>
                  <a:pt x="639688" y="218113"/>
                  <a:pt x="645829" y="233464"/>
                </a:cubicBezTo>
                <a:cubicBezTo>
                  <a:pt x="652851" y="251019"/>
                  <a:pt x="666557" y="265191"/>
                  <a:pt x="675012" y="282102"/>
                </a:cubicBezTo>
                <a:cubicBezTo>
                  <a:pt x="722609" y="377296"/>
                  <a:pt x="668846" y="292310"/>
                  <a:pt x="713922" y="359924"/>
                </a:cubicBezTo>
                <a:cubicBezTo>
                  <a:pt x="764388" y="309455"/>
                  <a:pt x="695226" y="379615"/>
                  <a:pt x="791743" y="272375"/>
                </a:cubicBezTo>
                <a:cubicBezTo>
                  <a:pt x="800946" y="262150"/>
                  <a:pt x="812930" y="254386"/>
                  <a:pt x="820926" y="243192"/>
                </a:cubicBezTo>
                <a:cubicBezTo>
                  <a:pt x="835954" y="222153"/>
                  <a:pt x="842170" y="198916"/>
                  <a:pt x="850109" y="175098"/>
                </a:cubicBezTo>
                <a:cubicBezTo>
                  <a:pt x="856594" y="230221"/>
                  <a:pt x="854710" y="286989"/>
                  <a:pt x="869565" y="340468"/>
                </a:cubicBezTo>
                <a:cubicBezTo>
                  <a:pt x="872309" y="350348"/>
                  <a:pt x="888545" y="351216"/>
                  <a:pt x="898748" y="350196"/>
                </a:cubicBezTo>
                <a:cubicBezTo>
                  <a:pt x="954445" y="344626"/>
                  <a:pt x="1008995" y="330741"/>
                  <a:pt x="1064118" y="321013"/>
                </a:cubicBezTo>
                <a:cubicBezTo>
                  <a:pt x="1067361" y="311285"/>
                  <a:pt x="1075532" y="301944"/>
                  <a:pt x="1073846" y="291830"/>
                </a:cubicBezTo>
                <a:cubicBezTo>
                  <a:pt x="1068004" y="256781"/>
                  <a:pt x="1041684" y="259470"/>
                  <a:pt x="1015480" y="252919"/>
                </a:cubicBezTo>
                <a:cubicBezTo>
                  <a:pt x="960356" y="256162"/>
                  <a:pt x="904013" y="250668"/>
                  <a:pt x="850109" y="262647"/>
                </a:cubicBezTo>
                <a:cubicBezTo>
                  <a:pt x="840099" y="264871"/>
                  <a:pt x="838548" y="281742"/>
                  <a:pt x="840382" y="291830"/>
                </a:cubicBezTo>
                <a:cubicBezTo>
                  <a:pt x="845338" y="319087"/>
                  <a:pt x="859837" y="343711"/>
                  <a:pt x="869565" y="369651"/>
                </a:cubicBezTo>
                <a:cubicBezTo>
                  <a:pt x="908476" y="366409"/>
                  <a:pt x="948978" y="371407"/>
                  <a:pt x="986297" y="359924"/>
                </a:cubicBezTo>
                <a:cubicBezTo>
                  <a:pt x="996097" y="356909"/>
                  <a:pt x="1002176" y="338944"/>
                  <a:pt x="996024" y="330741"/>
                </a:cubicBezTo>
                <a:cubicBezTo>
                  <a:pt x="988003" y="320046"/>
                  <a:pt x="970084" y="324256"/>
                  <a:pt x="957114" y="321013"/>
                </a:cubicBezTo>
                <a:cubicBezTo>
                  <a:pt x="944144" y="327498"/>
                  <a:pt x="929527" y="331409"/>
                  <a:pt x="918203" y="340468"/>
                </a:cubicBezTo>
                <a:cubicBezTo>
                  <a:pt x="896718" y="357656"/>
                  <a:pt x="859837" y="398834"/>
                  <a:pt x="859837" y="398834"/>
                </a:cubicBezTo>
                <a:cubicBezTo>
                  <a:pt x="876050" y="415047"/>
                  <a:pt x="890132" y="433715"/>
                  <a:pt x="908475" y="447472"/>
                </a:cubicBezTo>
                <a:cubicBezTo>
                  <a:pt x="916678" y="453624"/>
                  <a:pt x="927409" y="457511"/>
                  <a:pt x="937658" y="457200"/>
                </a:cubicBezTo>
                <a:cubicBezTo>
                  <a:pt x="1035106" y="454247"/>
                  <a:pt x="1132211" y="444230"/>
                  <a:pt x="1229488" y="437745"/>
                </a:cubicBezTo>
                <a:cubicBezTo>
                  <a:pt x="1245701" y="428017"/>
                  <a:pt x="1265821" y="422917"/>
                  <a:pt x="1278126" y="408562"/>
                </a:cubicBezTo>
                <a:cubicBezTo>
                  <a:pt x="1294510" y="389447"/>
                  <a:pt x="1287683" y="349856"/>
                  <a:pt x="1278126" y="330741"/>
                </a:cubicBezTo>
                <a:cubicBezTo>
                  <a:pt x="1274024" y="322538"/>
                  <a:pt x="1265156" y="317770"/>
                  <a:pt x="1258671" y="311285"/>
                </a:cubicBezTo>
                <a:cubicBezTo>
                  <a:pt x="1187335" y="314528"/>
                  <a:pt x="1115017" y="308777"/>
                  <a:pt x="1044663" y="321013"/>
                </a:cubicBezTo>
                <a:cubicBezTo>
                  <a:pt x="1034561" y="322770"/>
                  <a:pt x="1024681" y="350196"/>
                  <a:pt x="1034935" y="350196"/>
                </a:cubicBezTo>
                <a:cubicBezTo>
                  <a:pt x="1126246" y="350196"/>
                  <a:pt x="1216518" y="330741"/>
                  <a:pt x="1307309" y="321013"/>
                </a:cubicBezTo>
                <a:cubicBezTo>
                  <a:pt x="1363199" y="265125"/>
                  <a:pt x="1348698" y="294127"/>
                  <a:pt x="1365675" y="243192"/>
                </a:cubicBezTo>
                <a:cubicBezTo>
                  <a:pt x="1352705" y="236707"/>
                  <a:pt x="1341266" y="223736"/>
                  <a:pt x="1326765" y="223736"/>
                </a:cubicBezTo>
                <a:cubicBezTo>
                  <a:pt x="1277926" y="223736"/>
                  <a:pt x="1256433" y="240041"/>
                  <a:pt x="1229488" y="272375"/>
                </a:cubicBezTo>
                <a:cubicBezTo>
                  <a:pt x="1222004" y="281356"/>
                  <a:pt x="1216518" y="291830"/>
                  <a:pt x="1210033" y="301558"/>
                </a:cubicBezTo>
                <a:cubicBezTo>
                  <a:pt x="1216518" y="330741"/>
                  <a:pt x="1206990" y="369421"/>
                  <a:pt x="1229488" y="389107"/>
                </a:cubicBezTo>
                <a:cubicBezTo>
                  <a:pt x="1244922" y="402611"/>
                  <a:pt x="1269850" y="379471"/>
                  <a:pt x="1287854" y="369651"/>
                </a:cubicBezTo>
                <a:cubicBezTo>
                  <a:pt x="1329276" y="347057"/>
                  <a:pt x="1346951" y="317667"/>
                  <a:pt x="1375403" y="282102"/>
                </a:cubicBezTo>
                <a:cubicBezTo>
                  <a:pt x="1360837" y="209273"/>
                  <a:pt x="1376961" y="205603"/>
                  <a:pt x="1258671" y="252919"/>
                </a:cubicBezTo>
                <a:cubicBezTo>
                  <a:pt x="1241640" y="259731"/>
                  <a:pt x="1232730" y="278860"/>
                  <a:pt x="1219760" y="291830"/>
                </a:cubicBezTo>
                <a:lnTo>
                  <a:pt x="1151667" y="359924"/>
                </a:lnTo>
                <a:cubicBezTo>
                  <a:pt x="1141819" y="409164"/>
                  <a:pt x="1130100" y="442194"/>
                  <a:pt x="1151667" y="496111"/>
                </a:cubicBezTo>
                <a:cubicBezTo>
                  <a:pt x="1155475" y="505631"/>
                  <a:pt x="1171122" y="502596"/>
                  <a:pt x="1180850" y="505838"/>
                </a:cubicBezTo>
                <a:cubicBezTo>
                  <a:pt x="1219761" y="502596"/>
                  <a:pt x="1260540" y="508458"/>
                  <a:pt x="1297582" y="496111"/>
                </a:cubicBezTo>
                <a:cubicBezTo>
                  <a:pt x="1348578" y="479112"/>
                  <a:pt x="1449671" y="379659"/>
                  <a:pt x="1482407" y="350196"/>
                </a:cubicBezTo>
                <a:cubicBezTo>
                  <a:pt x="1475922" y="298315"/>
                  <a:pt x="1477316" y="244826"/>
                  <a:pt x="1462952" y="194553"/>
                </a:cubicBezTo>
                <a:cubicBezTo>
                  <a:pt x="1457248" y="174589"/>
                  <a:pt x="1439404" y="159881"/>
                  <a:pt x="1424041" y="145915"/>
                </a:cubicBezTo>
                <a:cubicBezTo>
                  <a:pt x="1373466" y="99938"/>
                  <a:pt x="1372903" y="102929"/>
                  <a:pt x="1326765" y="87549"/>
                </a:cubicBezTo>
                <a:cubicBezTo>
                  <a:pt x="1130152" y="107210"/>
                  <a:pt x="1167816" y="55214"/>
                  <a:pt x="1103029" y="145915"/>
                </a:cubicBezTo>
                <a:cubicBezTo>
                  <a:pt x="1096234" y="155429"/>
                  <a:pt x="1090058" y="165370"/>
                  <a:pt x="1083573" y="175098"/>
                </a:cubicBezTo>
                <a:cubicBezTo>
                  <a:pt x="1071136" y="249723"/>
                  <a:pt x="1062343" y="252316"/>
                  <a:pt x="1103029" y="340468"/>
                </a:cubicBezTo>
                <a:cubicBezTo>
                  <a:pt x="1107928" y="351083"/>
                  <a:pt x="1122484" y="353439"/>
                  <a:pt x="1132212" y="359924"/>
                </a:cubicBezTo>
                <a:cubicBezTo>
                  <a:pt x="1190578" y="356681"/>
                  <a:pt x="1249344" y="357757"/>
                  <a:pt x="1307309" y="350196"/>
                </a:cubicBezTo>
                <a:cubicBezTo>
                  <a:pt x="1324624" y="347937"/>
                  <a:pt x="1346505" y="345430"/>
                  <a:pt x="1355948" y="330741"/>
                </a:cubicBezTo>
                <a:cubicBezTo>
                  <a:pt x="1378127" y="296240"/>
                  <a:pt x="1394858" y="214009"/>
                  <a:pt x="1394858" y="214009"/>
                </a:cubicBezTo>
                <a:cubicBezTo>
                  <a:pt x="1391616" y="194554"/>
                  <a:pt x="1394710" y="172885"/>
                  <a:pt x="1385131" y="155643"/>
                </a:cubicBezTo>
                <a:cubicBezTo>
                  <a:pt x="1364116" y="117815"/>
                  <a:pt x="1284950" y="112844"/>
                  <a:pt x="1258671" y="107004"/>
                </a:cubicBezTo>
                <a:cubicBezTo>
                  <a:pt x="1154909" y="113489"/>
                  <a:pt x="1050970" y="117581"/>
                  <a:pt x="947386" y="126460"/>
                </a:cubicBezTo>
                <a:cubicBezTo>
                  <a:pt x="937170" y="127336"/>
                  <a:pt x="926210" y="129782"/>
                  <a:pt x="918203" y="136187"/>
                </a:cubicBezTo>
                <a:cubicBezTo>
                  <a:pt x="901061" y="149901"/>
                  <a:pt x="895428" y="175330"/>
                  <a:pt x="889020" y="194553"/>
                </a:cubicBezTo>
                <a:cubicBezTo>
                  <a:pt x="901990" y="236706"/>
                  <a:pt x="908207" y="281565"/>
                  <a:pt x="927931" y="321013"/>
                </a:cubicBezTo>
                <a:cubicBezTo>
                  <a:pt x="935181" y="335514"/>
                  <a:pt x="954386" y="339817"/>
                  <a:pt x="966841" y="350196"/>
                </a:cubicBezTo>
                <a:cubicBezTo>
                  <a:pt x="973887" y="356067"/>
                  <a:pt x="979812" y="363166"/>
                  <a:pt x="986297" y="369651"/>
                </a:cubicBezTo>
                <a:cubicBezTo>
                  <a:pt x="1074520" y="359849"/>
                  <a:pt x="1098176" y="366401"/>
                  <a:pt x="1180850" y="311285"/>
                </a:cubicBezTo>
                <a:cubicBezTo>
                  <a:pt x="1198125" y="299768"/>
                  <a:pt x="1204135" y="276319"/>
                  <a:pt x="1219760" y="262647"/>
                </a:cubicBezTo>
                <a:cubicBezTo>
                  <a:pt x="1230673" y="253098"/>
                  <a:pt x="1245701" y="249677"/>
                  <a:pt x="1258671" y="243192"/>
                </a:cubicBezTo>
                <a:cubicBezTo>
                  <a:pt x="1274185" y="204406"/>
                  <a:pt x="1295131" y="158390"/>
                  <a:pt x="1297582" y="116732"/>
                </a:cubicBezTo>
                <a:cubicBezTo>
                  <a:pt x="1299306" y="87420"/>
                  <a:pt x="1300985" y="55446"/>
                  <a:pt x="1287854" y="29183"/>
                </a:cubicBezTo>
                <a:cubicBezTo>
                  <a:pt x="1279398" y="12272"/>
                  <a:pt x="1255429" y="9728"/>
                  <a:pt x="1239216" y="0"/>
                </a:cubicBezTo>
                <a:cubicBezTo>
                  <a:pt x="1122484" y="9728"/>
                  <a:pt x="1004486" y="9469"/>
                  <a:pt x="889020" y="29183"/>
                </a:cubicBezTo>
                <a:cubicBezTo>
                  <a:pt x="800537" y="44290"/>
                  <a:pt x="843183" y="174760"/>
                  <a:pt x="850109" y="214009"/>
                </a:cubicBezTo>
                <a:cubicBezTo>
                  <a:pt x="851703" y="223041"/>
                  <a:pt x="862519" y="227593"/>
                  <a:pt x="869565" y="233464"/>
                </a:cubicBezTo>
                <a:cubicBezTo>
                  <a:pt x="914843" y="271196"/>
                  <a:pt x="899572" y="260866"/>
                  <a:pt x="957114" y="272375"/>
                </a:cubicBezTo>
                <a:cubicBezTo>
                  <a:pt x="1268742" y="264774"/>
                  <a:pt x="1272116" y="316768"/>
                  <a:pt x="1462952" y="214009"/>
                </a:cubicBezTo>
                <a:cubicBezTo>
                  <a:pt x="1471027" y="209661"/>
                  <a:pt x="1475922" y="201038"/>
                  <a:pt x="1482407" y="194553"/>
                </a:cubicBezTo>
                <a:cubicBezTo>
                  <a:pt x="1485650" y="184825"/>
                  <a:pt x="1493821" y="175484"/>
                  <a:pt x="1492135" y="165370"/>
                </a:cubicBezTo>
                <a:cubicBezTo>
                  <a:pt x="1490213" y="153838"/>
                  <a:pt x="1482594" y="142383"/>
                  <a:pt x="1472680" y="136187"/>
                </a:cubicBezTo>
                <a:cubicBezTo>
                  <a:pt x="1444653" y="118670"/>
                  <a:pt x="1387367" y="112241"/>
                  <a:pt x="1355948" y="107004"/>
                </a:cubicBezTo>
                <a:cubicBezTo>
                  <a:pt x="1255429" y="113489"/>
                  <a:pt x="1154211" y="112971"/>
                  <a:pt x="1054390" y="126460"/>
                </a:cubicBezTo>
                <a:cubicBezTo>
                  <a:pt x="1032834" y="129373"/>
                  <a:pt x="1003832" y="135341"/>
                  <a:pt x="996024" y="155643"/>
                </a:cubicBezTo>
                <a:cubicBezTo>
                  <a:pt x="969424" y="224803"/>
                  <a:pt x="993191" y="240357"/>
                  <a:pt x="1025207" y="272375"/>
                </a:cubicBezTo>
                <a:lnTo>
                  <a:pt x="1667233" y="262647"/>
                </a:lnTo>
                <a:cubicBezTo>
                  <a:pt x="1695239" y="261023"/>
                  <a:pt x="1707048" y="220569"/>
                  <a:pt x="1686688" y="204281"/>
                </a:cubicBezTo>
                <a:cubicBezTo>
                  <a:pt x="1676248" y="195929"/>
                  <a:pt x="1660747" y="197796"/>
                  <a:pt x="1647777" y="194553"/>
                </a:cubicBezTo>
                <a:cubicBezTo>
                  <a:pt x="1595896" y="201038"/>
                  <a:pt x="1541329" y="196299"/>
                  <a:pt x="1492135" y="214009"/>
                </a:cubicBezTo>
                <a:cubicBezTo>
                  <a:pt x="1457350" y="226532"/>
                  <a:pt x="1433657" y="259261"/>
                  <a:pt x="1404586" y="282102"/>
                </a:cubicBezTo>
                <a:cubicBezTo>
                  <a:pt x="1388260" y="294929"/>
                  <a:pt x="1355948" y="321013"/>
                  <a:pt x="1355948" y="321013"/>
                </a:cubicBezTo>
                <a:cubicBezTo>
                  <a:pt x="1342558" y="361182"/>
                  <a:pt x="1328985" y="388312"/>
                  <a:pt x="1355948" y="437745"/>
                </a:cubicBezTo>
                <a:cubicBezTo>
                  <a:pt x="1364310" y="453074"/>
                  <a:pt x="1388373" y="450715"/>
                  <a:pt x="1404586" y="457200"/>
                </a:cubicBezTo>
                <a:cubicBezTo>
                  <a:pt x="1447159" y="452469"/>
                  <a:pt x="1509927" y="451685"/>
                  <a:pt x="1550501" y="428017"/>
                </a:cubicBezTo>
                <a:cubicBezTo>
                  <a:pt x="1572376" y="415257"/>
                  <a:pt x="1590959" y="397287"/>
                  <a:pt x="1608867" y="379379"/>
                </a:cubicBezTo>
                <a:cubicBezTo>
                  <a:pt x="1630006" y="358240"/>
                  <a:pt x="1649650" y="335462"/>
                  <a:pt x="1667233" y="311285"/>
                </a:cubicBezTo>
                <a:cubicBezTo>
                  <a:pt x="1682027" y="290944"/>
                  <a:pt x="1688641" y="266516"/>
                  <a:pt x="1696416" y="243192"/>
                </a:cubicBezTo>
                <a:lnTo>
                  <a:pt x="1054390" y="233464"/>
                </a:lnTo>
                <a:cubicBezTo>
                  <a:pt x="1008879" y="233464"/>
                  <a:pt x="961379" y="228800"/>
                  <a:pt x="918203" y="243192"/>
                </a:cubicBezTo>
                <a:cubicBezTo>
                  <a:pt x="907112" y="246889"/>
                  <a:pt x="926052" y="270968"/>
                  <a:pt x="937658" y="272375"/>
                </a:cubicBezTo>
                <a:cubicBezTo>
                  <a:pt x="1037499" y="284477"/>
                  <a:pt x="1138707" y="278555"/>
                  <a:pt x="1239216" y="282102"/>
                </a:cubicBezTo>
                <a:cubicBezTo>
                  <a:pt x="1754129" y="300275"/>
                  <a:pt x="2081307" y="315039"/>
                  <a:pt x="1307309" y="282102"/>
                </a:cubicBezTo>
                <a:cubicBezTo>
                  <a:pt x="1330007" y="278860"/>
                  <a:pt x="1353282" y="278408"/>
                  <a:pt x="1375403" y="272375"/>
                </a:cubicBezTo>
                <a:cubicBezTo>
                  <a:pt x="1421891" y="259696"/>
                  <a:pt x="1450839" y="216394"/>
                  <a:pt x="1482407" y="184826"/>
                </a:cubicBezTo>
                <a:cubicBezTo>
                  <a:pt x="1547217" y="271239"/>
                  <a:pt x="1484893" y="177655"/>
                  <a:pt x="1521318" y="262647"/>
                </a:cubicBezTo>
                <a:cubicBezTo>
                  <a:pt x="1535599" y="295969"/>
                  <a:pt x="1555425" y="326711"/>
                  <a:pt x="1569956" y="359924"/>
                </a:cubicBezTo>
                <a:cubicBezTo>
                  <a:pt x="1600958" y="430784"/>
                  <a:pt x="1565806" y="410420"/>
                  <a:pt x="1618594" y="428017"/>
                </a:cubicBezTo>
                <a:cubicBezTo>
                  <a:pt x="1625079" y="405319"/>
                  <a:pt x="1629283" y="381842"/>
                  <a:pt x="1638050" y="359924"/>
                </a:cubicBezTo>
                <a:cubicBezTo>
                  <a:pt x="1642392" y="349069"/>
                  <a:pt x="1649575" y="339332"/>
                  <a:pt x="1657505" y="330741"/>
                </a:cubicBezTo>
                <a:cubicBezTo>
                  <a:pt x="1734295" y="247552"/>
                  <a:pt x="1740758" y="245151"/>
                  <a:pt x="1813148" y="184826"/>
                </a:cubicBezTo>
                <a:cubicBezTo>
                  <a:pt x="1819633" y="171856"/>
                  <a:pt x="1818299" y="148299"/>
                  <a:pt x="1832603" y="145915"/>
                </a:cubicBezTo>
                <a:cubicBezTo>
                  <a:pt x="1848595" y="143250"/>
                  <a:pt x="1862921" y="161350"/>
                  <a:pt x="1871514" y="175098"/>
                </a:cubicBezTo>
                <a:cubicBezTo>
                  <a:pt x="1880277" y="189119"/>
                  <a:pt x="1875591" y="208198"/>
                  <a:pt x="1881241" y="223736"/>
                </a:cubicBezTo>
                <a:cubicBezTo>
                  <a:pt x="1895006" y="261590"/>
                  <a:pt x="1909455" y="280649"/>
                  <a:pt x="1929880" y="311285"/>
                </a:cubicBezTo>
                <a:cubicBezTo>
                  <a:pt x="2007324" y="259657"/>
                  <a:pt x="1971712" y="288909"/>
                  <a:pt x="2036884" y="223736"/>
                </a:cubicBezTo>
                <a:cubicBezTo>
                  <a:pt x="2039885" y="238741"/>
                  <a:pt x="2061961" y="353129"/>
                  <a:pt x="2066067" y="350196"/>
                </a:cubicBezTo>
                <a:cubicBezTo>
                  <a:pt x="2102818" y="323945"/>
                  <a:pt x="2097932" y="265669"/>
                  <a:pt x="2114705" y="223736"/>
                </a:cubicBezTo>
                <a:cubicBezTo>
                  <a:pt x="2123876" y="200808"/>
                  <a:pt x="2143888" y="155643"/>
                  <a:pt x="2143888" y="155643"/>
                </a:cubicBezTo>
                <a:cubicBezTo>
                  <a:pt x="2140645" y="236707"/>
                  <a:pt x="2130636" y="317782"/>
                  <a:pt x="2134160" y="398834"/>
                </a:cubicBezTo>
                <a:cubicBezTo>
                  <a:pt x="2134558" y="407997"/>
                  <a:pt x="2148285" y="386842"/>
                  <a:pt x="2153616" y="379379"/>
                </a:cubicBezTo>
                <a:cubicBezTo>
                  <a:pt x="2164606" y="363994"/>
                  <a:pt x="2171191" y="345665"/>
                  <a:pt x="2182799" y="330741"/>
                </a:cubicBezTo>
                <a:cubicBezTo>
                  <a:pt x="2194060" y="316262"/>
                  <a:pt x="2208739" y="304800"/>
                  <a:pt x="2221709" y="291830"/>
                </a:cubicBezTo>
                <a:cubicBezTo>
                  <a:pt x="2234679" y="262647"/>
                  <a:pt x="2236086" y="224726"/>
                  <a:pt x="2260620" y="204281"/>
                </a:cubicBezTo>
                <a:cubicBezTo>
                  <a:pt x="2271760" y="194998"/>
                  <a:pt x="2266007" y="246709"/>
                  <a:pt x="2280075" y="243192"/>
                </a:cubicBezTo>
                <a:cubicBezTo>
                  <a:pt x="2297016" y="238957"/>
                  <a:pt x="2293046" y="210766"/>
                  <a:pt x="2299531" y="194553"/>
                </a:cubicBezTo>
                <a:cubicBezTo>
                  <a:pt x="2305096" y="216816"/>
                  <a:pt x="2316741" y="260779"/>
                  <a:pt x="2318986" y="282102"/>
                </a:cubicBezTo>
                <a:cubicBezTo>
                  <a:pt x="2323751" y="327363"/>
                  <a:pt x="2325471" y="372893"/>
                  <a:pt x="2328714" y="418289"/>
                </a:cubicBezTo>
                <a:lnTo>
                  <a:pt x="2318986" y="369651"/>
                </a:lnTo>
                <a:cubicBezTo>
                  <a:pt x="2306016" y="382621"/>
                  <a:pt x="2292012" y="394635"/>
                  <a:pt x="2280075" y="408562"/>
                </a:cubicBezTo>
                <a:cubicBezTo>
                  <a:pt x="2253051" y="440090"/>
                  <a:pt x="2234392" y="479543"/>
                  <a:pt x="2202254" y="505838"/>
                </a:cubicBezTo>
                <a:cubicBezTo>
                  <a:pt x="2166586" y="535021"/>
                  <a:pt x="2128941" y="561942"/>
                  <a:pt x="2095250" y="593387"/>
                </a:cubicBezTo>
                <a:cubicBezTo>
                  <a:pt x="2026017" y="658004"/>
                  <a:pt x="2087847" y="631524"/>
                  <a:pt x="2027156" y="651753"/>
                </a:cubicBezTo>
                <a:cubicBezTo>
                  <a:pt x="2030399" y="625813"/>
                  <a:pt x="2013502" y="585623"/>
                  <a:pt x="2036884" y="573932"/>
                </a:cubicBezTo>
                <a:cubicBezTo>
                  <a:pt x="2064398" y="560175"/>
                  <a:pt x="2097428" y="588385"/>
                  <a:pt x="2124433" y="603115"/>
                </a:cubicBezTo>
                <a:cubicBezTo>
                  <a:pt x="2134697" y="608713"/>
                  <a:pt x="2138210" y="622078"/>
                  <a:pt x="2143888" y="632298"/>
                </a:cubicBezTo>
                <a:cubicBezTo>
                  <a:pt x="2154452" y="651312"/>
                  <a:pt x="2164237" y="670787"/>
                  <a:pt x="2173071" y="690664"/>
                </a:cubicBezTo>
                <a:cubicBezTo>
                  <a:pt x="2177236" y="700034"/>
                  <a:pt x="2179556" y="710119"/>
                  <a:pt x="2182799" y="719847"/>
                </a:cubicBezTo>
                <a:cubicBezTo>
                  <a:pt x="2179556" y="752273"/>
                  <a:pt x="2177680" y="784864"/>
                  <a:pt x="2173071" y="817124"/>
                </a:cubicBezTo>
                <a:cubicBezTo>
                  <a:pt x="2171180" y="830359"/>
                  <a:pt x="2162133" y="842720"/>
                  <a:pt x="2163343" y="856034"/>
                </a:cubicBezTo>
                <a:cubicBezTo>
                  <a:pt x="2171825" y="949327"/>
                  <a:pt x="2207681" y="939283"/>
                  <a:pt x="2280075" y="1011677"/>
                </a:cubicBezTo>
                <a:cubicBezTo>
                  <a:pt x="2373457" y="1105059"/>
                  <a:pt x="2246786" y="1020204"/>
                  <a:pt x="2406535" y="1108953"/>
                </a:cubicBezTo>
                <a:cubicBezTo>
                  <a:pt x="2445446" y="1105711"/>
                  <a:pt x="2494084" y="1125166"/>
                  <a:pt x="2523267" y="1099226"/>
                </a:cubicBezTo>
                <a:cubicBezTo>
                  <a:pt x="2541724" y="1082820"/>
                  <a:pt x="2513367" y="1046559"/>
                  <a:pt x="2494084" y="1031132"/>
                </a:cubicBezTo>
                <a:cubicBezTo>
                  <a:pt x="2476180" y="1016809"/>
                  <a:pt x="2448688" y="1024647"/>
                  <a:pt x="2425990" y="1021404"/>
                </a:cubicBezTo>
                <a:lnTo>
                  <a:pt x="2649726" y="1011677"/>
                </a:lnTo>
                <a:cubicBezTo>
                  <a:pt x="2691939" y="1009332"/>
                  <a:pt x="2733964" y="1004114"/>
                  <a:pt x="2776186" y="1001949"/>
                </a:cubicBezTo>
                <a:cubicBezTo>
                  <a:pt x="2860444" y="997628"/>
                  <a:pt x="2944842" y="996434"/>
                  <a:pt x="3029105" y="992221"/>
                </a:cubicBezTo>
                <a:cubicBezTo>
                  <a:pt x="3229906" y="982181"/>
                  <a:pt x="3163649" y="972766"/>
                  <a:pt x="3427939" y="972766"/>
                </a:cubicBezTo>
                <a:cubicBezTo>
                  <a:pt x="3483158" y="972766"/>
                  <a:pt x="3317692" y="979251"/>
                  <a:pt x="3262569" y="982494"/>
                </a:cubicBezTo>
                <a:lnTo>
                  <a:pt x="2620543" y="972766"/>
                </a:lnTo>
                <a:cubicBezTo>
                  <a:pt x="2601721" y="970973"/>
                  <a:pt x="2635093" y="936101"/>
                  <a:pt x="2649726" y="924128"/>
                </a:cubicBezTo>
                <a:cubicBezTo>
                  <a:pt x="2672173" y="905763"/>
                  <a:pt x="2700392" y="895400"/>
                  <a:pt x="2727548" y="885217"/>
                </a:cubicBezTo>
                <a:cubicBezTo>
                  <a:pt x="2897616" y="821441"/>
                  <a:pt x="2873409" y="837122"/>
                  <a:pt x="3058288" y="826851"/>
                </a:cubicBezTo>
                <a:cubicBezTo>
                  <a:pt x="3038833" y="830094"/>
                  <a:pt x="3019176" y="832300"/>
                  <a:pt x="2999922" y="836579"/>
                </a:cubicBezTo>
                <a:cubicBezTo>
                  <a:pt x="2989912" y="838803"/>
                  <a:pt x="2960684" y="844296"/>
                  <a:pt x="2970739" y="846307"/>
                </a:cubicBezTo>
                <a:cubicBezTo>
                  <a:pt x="3012196" y="854598"/>
                  <a:pt x="3055046" y="852792"/>
                  <a:pt x="3097199" y="856034"/>
                </a:cubicBezTo>
                <a:cubicBezTo>
                  <a:pt x="3080986" y="859277"/>
                  <a:pt x="3064246" y="860533"/>
                  <a:pt x="3048560" y="865762"/>
                </a:cubicBezTo>
                <a:cubicBezTo>
                  <a:pt x="3025133" y="873571"/>
                  <a:pt x="3004632" y="889858"/>
                  <a:pt x="2980467" y="894945"/>
                </a:cubicBezTo>
                <a:cubicBezTo>
                  <a:pt x="2880833" y="915921"/>
                  <a:pt x="2779342" y="926844"/>
                  <a:pt x="2678909" y="943583"/>
                </a:cubicBezTo>
                <a:cubicBezTo>
                  <a:pt x="2643150" y="949543"/>
                  <a:pt x="2571905" y="963038"/>
                  <a:pt x="2571905" y="963038"/>
                </a:cubicBezTo>
                <a:cubicBezTo>
                  <a:pt x="2529752" y="959796"/>
                  <a:pt x="2475341" y="983206"/>
                  <a:pt x="2445446" y="953311"/>
                </a:cubicBezTo>
                <a:cubicBezTo>
                  <a:pt x="2425991" y="933856"/>
                  <a:pt x="2482458" y="912295"/>
                  <a:pt x="2503812" y="894945"/>
                </a:cubicBezTo>
                <a:cubicBezTo>
                  <a:pt x="2616834" y="803114"/>
                  <a:pt x="2608590" y="824644"/>
                  <a:pt x="2766458" y="778213"/>
                </a:cubicBezTo>
                <a:cubicBezTo>
                  <a:pt x="2863735" y="781456"/>
                  <a:pt x="2963863" y="764335"/>
                  <a:pt x="3058288" y="787941"/>
                </a:cubicBezTo>
                <a:cubicBezTo>
                  <a:pt x="3082857" y="794083"/>
                  <a:pt x="3022871" y="825869"/>
                  <a:pt x="2999922" y="836579"/>
                </a:cubicBezTo>
                <a:cubicBezTo>
                  <a:pt x="2972832" y="849221"/>
                  <a:pt x="2941072" y="847664"/>
                  <a:pt x="2912373" y="856034"/>
                </a:cubicBezTo>
                <a:cubicBezTo>
                  <a:pt x="2863154" y="870389"/>
                  <a:pt x="2816284" y="892593"/>
                  <a:pt x="2766458" y="904672"/>
                </a:cubicBezTo>
                <a:cubicBezTo>
                  <a:pt x="2708953" y="918613"/>
                  <a:pt x="2591360" y="933855"/>
                  <a:pt x="2591360" y="933855"/>
                </a:cubicBezTo>
                <a:cubicBezTo>
                  <a:pt x="2542722" y="927370"/>
                  <a:pt x="2491656" y="930903"/>
                  <a:pt x="2445446" y="914400"/>
                </a:cubicBezTo>
                <a:cubicBezTo>
                  <a:pt x="2435790" y="910951"/>
                  <a:pt x="2451573" y="894818"/>
                  <a:pt x="2455173" y="885217"/>
                </a:cubicBezTo>
                <a:cubicBezTo>
                  <a:pt x="2461304" y="868867"/>
                  <a:pt x="2466820" y="852197"/>
                  <a:pt x="2474629" y="836579"/>
                </a:cubicBezTo>
                <a:cubicBezTo>
                  <a:pt x="2504276" y="777286"/>
                  <a:pt x="2529289" y="772655"/>
                  <a:pt x="2455173" y="817124"/>
                </a:cubicBezTo>
                <a:cubicBezTo>
                  <a:pt x="2409684" y="908102"/>
                  <a:pt x="2464296" y="814965"/>
                  <a:pt x="2318986" y="933855"/>
                </a:cubicBezTo>
                <a:cubicBezTo>
                  <a:pt x="2283495" y="962893"/>
                  <a:pt x="2256526" y="1001289"/>
                  <a:pt x="2221709" y="1031132"/>
                </a:cubicBezTo>
                <a:lnTo>
                  <a:pt x="2153616" y="1089498"/>
                </a:lnTo>
                <a:cubicBezTo>
                  <a:pt x="2105995" y="1184737"/>
                  <a:pt x="2133063" y="1140404"/>
                  <a:pt x="2163343" y="943583"/>
                </a:cubicBezTo>
                <a:cubicBezTo>
                  <a:pt x="2166829" y="920921"/>
                  <a:pt x="2192149" y="888207"/>
                  <a:pt x="2173071" y="875489"/>
                </a:cubicBezTo>
                <a:cubicBezTo>
                  <a:pt x="2155795" y="863972"/>
                  <a:pt x="2147832" y="908502"/>
                  <a:pt x="2134160" y="924128"/>
                </a:cubicBezTo>
                <a:cubicBezTo>
                  <a:pt x="2016483" y="1058616"/>
                  <a:pt x="2061300" y="989909"/>
                  <a:pt x="1978518" y="1118681"/>
                </a:cubicBezTo>
                <a:cubicBezTo>
                  <a:pt x="1946710" y="1168160"/>
                  <a:pt x="1953877" y="1153695"/>
                  <a:pt x="1939607" y="1196502"/>
                </a:cubicBezTo>
                <a:cubicBezTo>
                  <a:pt x="1946092" y="1147864"/>
                  <a:pt x="1950285" y="1098864"/>
                  <a:pt x="1959063" y="1050587"/>
                </a:cubicBezTo>
                <a:cubicBezTo>
                  <a:pt x="1963286" y="1027362"/>
                  <a:pt x="1972793" y="1005395"/>
                  <a:pt x="1978518" y="982494"/>
                </a:cubicBezTo>
                <a:cubicBezTo>
                  <a:pt x="1982528" y="966454"/>
                  <a:pt x="1985003" y="950068"/>
                  <a:pt x="1988246" y="933855"/>
                </a:cubicBezTo>
                <a:cubicBezTo>
                  <a:pt x="1985003" y="985736"/>
                  <a:pt x="1982505" y="1037669"/>
                  <a:pt x="1978518" y="1089498"/>
                </a:cubicBezTo>
                <a:cubicBezTo>
                  <a:pt x="1976019" y="1121989"/>
                  <a:pt x="1936835" y="1180384"/>
                  <a:pt x="1968790" y="1186775"/>
                </a:cubicBezTo>
                <a:cubicBezTo>
                  <a:pt x="2003182" y="1193654"/>
                  <a:pt x="2007701" y="1128409"/>
                  <a:pt x="2027156" y="1099226"/>
                </a:cubicBezTo>
                <a:cubicBezTo>
                  <a:pt x="2030399" y="1086256"/>
                  <a:pt x="2032387" y="1072906"/>
                  <a:pt x="2036884" y="1060315"/>
                </a:cubicBezTo>
                <a:cubicBezTo>
                  <a:pt x="2048630" y="1027426"/>
                  <a:pt x="2075794" y="963038"/>
                  <a:pt x="2075794" y="963038"/>
                </a:cubicBezTo>
                <a:cubicBezTo>
                  <a:pt x="2072552" y="1001949"/>
                  <a:pt x="2076340" y="1042100"/>
                  <a:pt x="2066067" y="1079770"/>
                </a:cubicBezTo>
                <a:cubicBezTo>
                  <a:pt x="2056528" y="1114746"/>
                  <a:pt x="2023232" y="1141262"/>
                  <a:pt x="2017429" y="1177047"/>
                </a:cubicBezTo>
                <a:cubicBezTo>
                  <a:pt x="2003405" y="1263526"/>
                  <a:pt x="2010944" y="1352145"/>
                  <a:pt x="2007701" y="1439694"/>
                </a:cubicBezTo>
                <a:cubicBezTo>
                  <a:pt x="2004458" y="1319719"/>
                  <a:pt x="2019071" y="1197920"/>
                  <a:pt x="1997973" y="1079770"/>
                </a:cubicBezTo>
                <a:cubicBezTo>
                  <a:pt x="1992359" y="1048332"/>
                  <a:pt x="1974907" y="1139591"/>
                  <a:pt x="1959063" y="1167319"/>
                </a:cubicBezTo>
                <a:cubicBezTo>
                  <a:pt x="1948762" y="1185346"/>
                  <a:pt x="1931299" y="1198441"/>
                  <a:pt x="1920152" y="1215958"/>
                </a:cubicBezTo>
                <a:cubicBezTo>
                  <a:pt x="1905291" y="1239311"/>
                  <a:pt x="1842612" y="1380709"/>
                  <a:pt x="1842331" y="1381328"/>
                </a:cubicBezTo>
                <a:cubicBezTo>
                  <a:pt x="1839088" y="1397541"/>
                  <a:pt x="1831852" y="1446483"/>
                  <a:pt x="1832603" y="1429966"/>
                </a:cubicBezTo>
                <a:cubicBezTo>
                  <a:pt x="1836589" y="1342268"/>
                  <a:pt x="1839643" y="1254226"/>
                  <a:pt x="1852058" y="1167319"/>
                </a:cubicBezTo>
                <a:cubicBezTo>
                  <a:pt x="1859119" y="1117890"/>
                  <a:pt x="1876941" y="1095948"/>
                  <a:pt x="1900697" y="1060315"/>
                </a:cubicBezTo>
                <a:cubicBezTo>
                  <a:pt x="1897454" y="1092741"/>
                  <a:pt x="1896798" y="1125530"/>
                  <a:pt x="1890969" y="1157592"/>
                </a:cubicBezTo>
                <a:cubicBezTo>
                  <a:pt x="1883794" y="1197053"/>
                  <a:pt x="1868658" y="1234809"/>
                  <a:pt x="1861786" y="1274324"/>
                </a:cubicBezTo>
                <a:cubicBezTo>
                  <a:pt x="1851471" y="1333635"/>
                  <a:pt x="1852058" y="1355318"/>
                  <a:pt x="1852058" y="1400783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Freeform 4"/>
          <p:cNvSpPr/>
          <p:nvPr/>
        </p:nvSpPr>
        <p:spPr>
          <a:xfrm>
            <a:off x="2098932" y="3735421"/>
            <a:ext cx="2918665" cy="1199671"/>
          </a:xfrm>
          <a:custGeom>
            <a:avLst/>
            <a:gdLst>
              <a:gd name="connsiteX0" fmla="*/ 2609255 w 2918665"/>
              <a:gd name="connsiteY0" fmla="*/ 116732 h 1199671"/>
              <a:gd name="connsiteX1" fmla="*/ 2414702 w 2918665"/>
              <a:gd name="connsiteY1" fmla="*/ 107005 h 1199671"/>
              <a:gd name="connsiteX2" fmla="*/ 2006140 w 2918665"/>
              <a:gd name="connsiteY2" fmla="*/ 107005 h 1199671"/>
              <a:gd name="connsiteX3" fmla="*/ 1441936 w 2918665"/>
              <a:gd name="connsiteY3" fmla="*/ 87549 h 1199671"/>
              <a:gd name="connsiteX4" fmla="*/ 1480847 w 2918665"/>
              <a:gd name="connsiteY4" fmla="*/ 77822 h 1199671"/>
              <a:gd name="connsiteX5" fmla="*/ 819366 w 2918665"/>
              <a:gd name="connsiteY5" fmla="*/ 68094 h 1199671"/>
              <a:gd name="connsiteX6" fmla="*/ 644268 w 2918665"/>
              <a:gd name="connsiteY6" fmla="*/ 58366 h 1199671"/>
              <a:gd name="connsiteX7" fmla="*/ 177340 w 2918665"/>
              <a:gd name="connsiteY7" fmla="*/ 68094 h 1199671"/>
              <a:gd name="connsiteX8" fmla="*/ 177340 w 2918665"/>
              <a:gd name="connsiteY8" fmla="*/ 272375 h 1199671"/>
              <a:gd name="connsiteX9" fmla="*/ 187068 w 2918665"/>
              <a:gd name="connsiteY9" fmla="*/ 223736 h 1199671"/>
              <a:gd name="connsiteX10" fmla="*/ 177340 w 2918665"/>
              <a:gd name="connsiteY10" fmla="*/ 350196 h 1199671"/>
              <a:gd name="connsiteX11" fmla="*/ 157885 w 2918665"/>
              <a:gd name="connsiteY11" fmla="*/ 233464 h 1199671"/>
              <a:gd name="connsiteX12" fmla="*/ 167613 w 2918665"/>
              <a:gd name="connsiteY12" fmla="*/ 155643 h 1199671"/>
              <a:gd name="connsiteX13" fmla="*/ 157885 w 2918665"/>
              <a:gd name="connsiteY13" fmla="*/ 214009 h 1199671"/>
              <a:gd name="connsiteX14" fmla="*/ 148157 w 2918665"/>
              <a:gd name="connsiteY14" fmla="*/ 350196 h 1199671"/>
              <a:gd name="connsiteX15" fmla="*/ 128702 w 2918665"/>
              <a:gd name="connsiteY15" fmla="*/ 311285 h 1199671"/>
              <a:gd name="connsiteX16" fmla="*/ 138430 w 2918665"/>
              <a:gd name="connsiteY16" fmla="*/ 184826 h 1199671"/>
              <a:gd name="connsiteX17" fmla="*/ 216251 w 2918665"/>
              <a:gd name="connsiteY17" fmla="*/ 145915 h 1199671"/>
              <a:gd name="connsiteX18" fmla="*/ 683179 w 2918665"/>
              <a:gd name="connsiteY18" fmla="*/ 136188 h 1199671"/>
              <a:gd name="connsiteX19" fmla="*/ 420532 w 2918665"/>
              <a:gd name="connsiteY19" fmla="*/ 126460 h 1199671"/>
              <a:gd name="connsiteX20" fmla="*/ 313528 w 2918665"/>
              <a:gd name="connsiteY20" fmla="*/ 116732 h 1199671"/>
              <a:gd name="connsiteX21" fmla="*/ 381621 w 2918665"/>
              <a:gd name="connsiteY21" fmla="*/ 107005 h 1199671"/>
              <a:gd name="connsiteX22" fmla="*/ 478898 w 2918665"/>
              <a:gd name="connsiteY22" fmla="*/ 97277 h 1199671"/>
              <a:gd name="connsiteX23" fmla="*/ 187068 w 2918665"/>
              <a:gd name="connsiteY23" fmla="*/ 77822 h 1199671"/>
              <a:gd name="connsiteX24" fmla="*/ 138430 w 2918665"/>
              <a:gd name="connsiteY24" fmla="*/ 68094 h 1199671"/>
              <a:gd name="connsiteX25" fmla="*/ 332983 w 2918665"/>
              <a:gd name="connsiteY25" fmla="*/ 68094 h 1199671"/>
              <a:gd name="connsiteX26" fmla="*/ 1461391 w 2918665"/>
              <a:gd name="connsiteY26" fmla="*/ 77822 h 1199671"/>
              <a:gd name="connsiteX27" fmla="*/ 1373842 w 2918665"/>
              <a:gd name="connsiteY27" fmla="*/ 87549 h 1199671"/>
              <a:gd name="connsiteX28" fmla="*/ 1325204 w 2918665"/>
              <a:gd name="connsiteY28" fmla="*/ 77822 h 1199671"/>
              <a:gd name="connsiteX29" fmla="*/ 1412753 w 2918665"/>
              <a:gd name="connsiteY29" fmla="*/ 58366 h 1199671"/>
              <a:gd name="connsiteX30" fmla="*/ 2074234 w 2918665"/>
              <a:gd name="connsiteY30" fmla="*/ 48639 h 1199671"/>
              <a:gd name="connsiteX31" fmla="*/ 2628711 w 2918665"/>
              <a:gd name="connsiteY31" fmla="*/ 58366 h 1199671"/>
              <a:gd name="connsiteX32" fmla="*/ 2589800 w 2918665"/>
              <a:gd name="connsiteY32" fmla="*/ 68094 h 1199671"/>
              <a:gd name="connsiteX33" fmla="*/ 2424430 w 2918665"/>
              <a:gd name="connsiteY33" fmla="*/ 77822 h 1199671"/>
              <a:gd name="connsiteX34" fmla="*/ 2288242 w 2918665"/>
              <a:gd name="connsiteY34" fmla="*/ 87549 h 1199671"/>
              <a:gd name="connsiteX35" fmla="*/ 2745442 w 2918665"/>
              <a:gd name="connsiteY35" fmla="*/ 87549 h 1199671"/>
              <a:gd name="connsiteX36" fmla="*/ 2453613 w 2918665"/>
              <a:gd name="connsiteY36" fmla="*/ 77822 h 1199671"/>
              <a:gd name="connsiteX37" fmla="*/ 1227928 w 2918665"/>
              <a:gd name="connsiteY37" fmla="*/ 97277 h 1199671"/>
              <a:gd name="connsiteX38" fmla="*/ 906915 w 2918665"/>
              <a:gd name="connsiteY38" fmla="*/ 107005 h 1199671"/>
              <a:gd name="connsiteX39" fmla="*/ 274617 w 2918665"/>
              <a:gd name="connsiteY39" fmla="*/ 116732 h 1199671"/>
              <a:gd name="connsiteX40" fmla="*/ 245434 w 2918665"/>
              <a:gd name="connsiteY40" fmla="*/ 155643 h 1199671"/>
              <a:gd name="connsiteX41" fmla="*/ 177340 w 2918665"/>
              <a:gd name="connsiteY41" fmla="*/ 243192 h 1199671"/>
              <a:gd name="connsiteX42" fmla="*/ 167613 w 2918665"/>
              <a:gd name="connsiteY42" fmla="*/ 272375 h 1199671"/>
              <a:gd name="connsiteX43" fmla="*/ 148157 w 2918665"/>
              <a:gd name="connsiteY43" fmla="*/ 291830 h 1199671"/>
              <a:gd name="connsiteX44" fmla="*/ 128702 w 2918665"/>
              <a:gd name="connsiteY44" fmla="*/ 350196 h 1199671"/>
              <a:gd name="connsiteX45" fmla="*/ 128702 w 2918665"/>
              <a:gd name="connsiteY45" fmla="*/ 311285 h 1199671"/>
              <a:gd name="connsiteX46" fmla="*/ 118974 w 2918665"/>
              <a:gd name="connsiteY46" fmla="*/ 408562 h 1199671"/>
              <a:gd name="connsiteX47" fmla="*/ 109247 w 2918665"/>
              <a:gd name="connsiteY47" fmla="*/ 340468 h 1199671"/>
              <a:gd name="connsiteX48" fmla="*/ 99519 w 2918665"/>
              <a:gd name="connsiteY48" fmla="*/ 262647 h 1199671"/>
              <a:gd name="connsiteX49" fmla="*/ 80064 w 2918665"/>
              <a:gd name="connsiteY49" fmla="*/ 194553 h 1199671"/>
              <a:gd name="connsiteX50" fmla="*/ 50881 w 2918665"/>
              <a:gd name="connsiteY50" fmla="*/ 204281 h 1199671"/>
              <a:gd name="connsiteX51" fmla="*/ 11970 w 2918665"/>
              <a:gd name="connsiteY51" fmla="*/ 321013 h 1199671"/>
              <a:gd name="connsiteX52" fmla="*/ 2242 w 2918665"/>
              <a:gd name="connsiteY52" fmla="*/ 437745 h 1199671"/>
              <a:gd name="connsiteX53" fmla="*/ 31425 w 2918665"/>
              <a:gd name="connsiteY53" fmla="*/ 418290 h 1199671"/>
              <a:gd name="connsiteX54" fmla="*/ 80064 w 2918665"/>
              <a:gd name="connsiteY54" fmla="*/ 301558 h 1199671"/>
              <a:gd name="connsiteX55" fmla="*/ 89791 w 2918665"/>
              <a:gd name="connsiteY55" fmla="*/ 437745 h 1199671"/>
              <a:gd name="connsiteX56" fmla="*/ 109247 w 2918665"/>
              <a:gd name="connsiteY56" fmla="*/ 466928 h 1199671"/>
              <a:gd name="connsiteX57" fmla="*/ 148157 w 2918665"/>
              <a:gd name="connsiteY57" fmla="*/ 437745 h 1199671"/>
              <a:gd name="connsiteX58" fmla="*/ 157885 w 2918665"/>
              <a:gd name="connsiteY58" fmla="*/ 321013 h 1199671"/>
              <a:gd name="connsiteX59" fmla="*/ 99519 w 2918665"/>
              <a:gd name="connsiteY59" fmla="*/ 291830 h 1199671"/>
              <a:gd name="connsiteX60" fmla="*/ 60608 w 2918665"/>
              <a:gd name="connsiteY60" fmla="*/ 301558 h 1199671"/>
              <a:gd name="connsiteX61" fmla="*/ 70336 w 2918665"/>
              <a:gd name="connsiteY61" fmla="*/ 359924 h 1199671"/>
              <a:gd name="connsiteX62" fmla="*/ 89791 w 2918665"/>
              <a:gd name="connsiteY62" fmla="*/ 340468 h 1199671"/>
              <a:gd name="connsiteX63" fmla="*/ 70336 w 2918665"/>
              <a:gd name="connsiteY63" fmla="*/ 301558 h 1199671"/>
              <a:gd name="connsiteX64" fmla="*/ 70336 w 2918665"/>
              <a:gd name="connsiteY64" fmla="*/ 418290 h 1199671"/>
              <a:gd name="connsiteX65" fmla="*/ 99519 w 2918665"/>
              <a:gd name="connsiteY65" fmla="*/ 369651 h 1199671"/>
              <a:gd name="connsiteX66" fmla="*/ 138430 w 2918665"/>
              <a:gd name="connsiteY66" fmla="*/ 311285 h 1199671"/>
              <a:gd name="connsiteX67" fmla="*/ 157885 w 2918665"/>
              <a:gd name="connsiteY67" fmla="*/ 243192 h 1199671"/>
              <a:gd name="connsiteX68" fmla="*/ 148157 w 2918665"/>
              <a:gd name="connsiteY68" fmla="*/ 272375 h 1199671"/>
              <a:gd name="connsiteX69" fmla="*/ 138430 w 2918665"/>
              <a:gd name="connsiteY69" fmla="*/ 194553 h 1199671"/>
              <a:gd name="connsiteX70" fmla="*/ 148157 w 2918665"/>
              <a:gd name="connsiteY70" fmla="*/ 165370 h 1199671"/>
              <a:gd name="connsiteX71" fmla="*/ 381621 w 2918665"/>
              <a:gd name="connsiteY71" fmla="*/ 145915 h 1199671"/>
              <a:gd name="connsiteX72" fmla="*/ 294072 w 2918665"/>
              <a:gd name="connsiteY72" fmla="*/ 155643 h 1199671"/>
              <a:gd name="connsiteX73" fmla="*/ 138430 w 2918665"/>
              <a:gd name="connsiteY73" fmla="*/ 136188 h 1199671"/>
              <a:gd name="connsiteX74" fmla="*/ 157885 w 2918665"/>
              <a:gd name="connsiteY74" fmla="*/ 68094 h 1199671"/>
              <a:gd name="connsiteX75" fmla="*/ 128702 w 2918665"/>
              <a:gd name="connsiteY75" fmla="*/ 116732 h 1199671"/>
              <a:gd name="connsiteX76" fmla="*/ 80064 w 2918665"/>
              <a:gd name="connsiteY76" fmla="*/ 155643 h 1199671"/>
              <a:gd name="connsiteX77" fmla="*/ 148157 w 2918665"/>
              <a:gd name="connsiteY77" fmla="*/ 87549 h 1199671"/>
              <a:gd name="connsiteX78" fmla="*/ 897187 w 2918665"/>
              <a:gd name="connsiteY78" fmla="*/ 87549 h 1199671"/>
              <a:gd name="connsiteX79" fmla="*/ 868004 w 2918665"/>
              <a:gd name="connsiteY79" fmla="*/ 97277 h 1199671"/>
              <a:gd name="connsiteX80" fmla="*/ 819366 w 2918665"/>
              <a:gd name="connsiteY80" fmla="*/ 107005 h 1199671"/>
              <a:gd name="connsiteX81" fmla="*/ 955553 w 2918665"/>
              <a:gd name="connsiteY81" fmla="*/ 97277 h 1199671"/>
              <a:gd name="connsiteX82" fmla="*/ 1013919 w 2918665"/>
              <a:gd name="connsiteY82" fmla="*/ 87549 h 1199671"/>
              <a:gd name="connsiteX83" fmla="*/ 1334932 w 2918665"/>
              <a:gd name="connsiteY83" fmla="*/ 68094 h 1199671"/>
              <a:gd name="connsiteX84" fmla="*/ 2473068 w 2918665"/>
              <a:gd name="connsiteY84" fmla="*/ 77822 h 1199671"/>
              <a:gd name="connsiteX85" fmla="*/ 2755170 w 2918665"/>
              <a:gd name="connsiteY85" fmla="*/ 77822 h 1199671"/>
              <a:gd name="connsiteX86" fmla="*/ 2823264 w 2918665"/>
              <a:gd name="connsiteY86" fmla="*/ 97277 h 1199671"/>
              <a:gd name="connsiteX87" fmla="*/ 2794081 w 2918665"/>
              <a:gd name="connsiteY87" fmla="*/ 107005 h 1199671"/>
              <a:gd name="connsiteX88" fmla="*/ 2774625 w 2918665"/>
              <a:gd name="connsiteY88" fmla="*/ 126460 h 1199671"/>
              <a:gd name="connsiteX89" fmla="*/ 2259059 w 2918665"/>
              <a:gd name="connsiteY89" fmla="*/ 136188 h 1199671"/>
              <a:gd name="connsiteX90" fmla="*/ 1724038 w 2918665"/>
              <a:gd name="connsiteY90" fmla="*/ 126460 h 1199671"/>
              <a:gd name="connsiteX91" fmla="*/ 1626762 w 2918665"/>
              <a:gd name="connsiteY91" fmla="*/ 107005 h 1199671"/>
              <a:gd name="connsiteX92" fmla="*/ 1354387 w 2918665"/>
              <a:gd name="connsiteY92" fmla="*/ 97277 h 1199671"/>
              <a:gd name="connsiteX93" fmla="*/ 1179289 w 2918665"/>
              <a:gd name="connsiteY93" fmla="*/ 126460 h 1199671"/>
              <a:gd name="connsiteX94" fmla="*/ 1150106 w 2918665"/>
              <a:gd name="connsiteY94" fmla="*/ 136188 h 1199671"/>
              <a:gd name="connsiteX95" fmla="*/ 1033374 w 2918665"/>
              <a:gd name="connsiteY95" fmla="*/ 136188 h 1199671"/>
              <a:gd name="connsiteX96" fmla="*/ 1004191 w 2918665"/>
              <a:gd name="connsiteY96" fmla="*/ 155643 h 1199671"/>
              <a:gd name="connsiteX97" fmla="*/ 955553 w 2918665"/>
              <a:gd name="connsiteY97" fmla="*/ 165370 h 1199671"/>
              <a:gd name="connsiteX98" fmla="*/ 916642 w 2918665"/>
              <a:gd name="connsiteY98" fmla="*/ 252919 h 1199671"/>
              <a:gd name="connsiteX99" fmla="*/ 897187 w 2918665"/>
              <a:gd name="connsiteY99" fmla="*/ 311285 h 1199671"/>
              <a:gd name="connsiteX100" fmla="*/ 858277 w 2918665"/>
              <a:gd name="connsiteY100" fmla="*/ 369651 h 1199671"/>
              <a:gd name="connsiteX101" fmla="*/ 868004 w 2918665"/>
              <a:gd name="connsiteY101" fmla="*/ 291830 h 1199671"/>
              <a:gd name="connsiteX102" fmla="*/ 848549 w 2918665"/>
              <a:gd name="connsiteY102" fmla="*/ 535022 h 1199671"/>
              <a:gd name="connsiteX103" fmla="*/ 838821 w 2918665"/>
              <a:gd name="connsiteY103" fmla="*/ 603115 h 1199671"/>
              <a:gd name="connsiteX104" fmla="*/ 819366 w 2918665"/>
              <a:gd name="connsiteY104" fmla="*/ 719847 h 1199671"/>
              <a:gd name="connsiteX105" fmla="*/ 809638 w 2918665"/>
              <a:gd name="connsiteY105" fmla="*/ 749030 h 1199671"/>
              <a:gd name="connsiteX106" fmla="*/ 761000 w 2918665"/>
              <a:gd name="connsiteY106" fmla="*/ 758758 h 1199671"/>
              <a:gd name="connsiteX107" fmla="*/ 761000 w 2918665"/>
              <a:gd name="connsiteY107" fmla="*/ 690664 h 1199671"/>
              <a:gd name="connsiteX108" fmla="*/ 770728 w 2918665"/>
              <a:gd name="connsiteY108" fmla="*/ 622570 h 1199671"/>
              <a:gd name="connsiteX109" fmla="*/ 731817 w 2918665"/>
              <a:gd name="connsiteY109" fmla="*/ 719847 h 1199671"/>
              <a:gd name="connsiteX110" fmla="*/ 692906 w 2918665"/>
              <a:gd name="connsiteY110" fmla="*/ 749030 h 1199671"/>
              <a:gd name="connsiteX111" fmla="*/ 663723 w 2918665"/>
              <a:gd name="connsiteY111" fmla="*/ 768485 h 1199671"/>
              <a:gd name="connsiteX112" fmla="*/ 702634 w 2918665"/>
              <a:gd name="connsiteY112" fmla="*/ 739302 h 1199671"/>
              <a:gd name="connsiteX113" fmla="*/ 731817 w 2918665"/>
              <a:gd name="connsiteY113" fmla="*/ 729575 h 1199671"/>
              <a:gd name="connsiteX114" fmla="*/ 712362 w 2918665"/>
              <a:gd name="connsiteY114" fmla="*/ 904673 h 1199671"/>
              <a:gd name="connsiteX115" fmla="*/ 722089 w 2918665"/>
              <a:gd name="connsiteY115" fmla="*/ 875490 h 1199671"/>
              <a:gd name="connsiteX116" fmla="*/ 692906 w 2918665"/>
              <a:gd name="connsiteY116" fmla="*/ 943583 h 1199671"/>
              <a:gd name="connsiteX117" fmla="*/ 615085 w 2918665"/>
              <a:gd name="connsiteY117" fmla="*/ 1060315 h 1199671"/>
              <a:gd name="connsiteX118" fmla="*/ 585902 w 2918665"/>
              <a:gd name="connsiteY118" fmla="*/ 1089498 h 1199671"/>
              <a:gd name="connsiteX119" fmla="*/ 605357 w 2918665"/>
              <a:gd name="connsiteY119" fmla="*/ 1031132 h 1199671"/>
              <a:gd name="connsiteX120" fmla="*/ 585902 w 2918665"/>
              <a:gd name="connsiteY120" fmla="*/ 1108953 h 1199671"/>
              <a:gd name="connsiteX121" fmla="*/ 556719 w 2918665"/>
              <a:gd name="connsiteY121" fmla="*/ 1128409 h 1199671"/>
              <a:gd name="connsiteX122" fmla="*/ 546991 w 2918665"/>
              <a:gd name="connsiteY122" fmla="*/ 1167319 h 1199671"/>
              <a:gd name="connsiteX123" fmla="*/ 517808 w 2918665"/>
              <a:gd name="connsiteY123" fmla="*/ 1177047 h 1199671"/>
              <a:gd name="connsiteX124" fmla="*/ 566447 w 2918665"/>
              <a:gd name="connsiteY124" fmla="*/ 1138136 h 1199671"/>
              <a:gd name="connsiteX125" fmla="*/ 595630 w 2918665"/>
              <a:gd name="connsiteY125" fmla="*/ 1099226 h 1199671"/>
              <a:gd name="connsiteX126" fmla="*/ 644268 w 2918665"/>
              <a:gd name="connsiteY126" fmla="*/ 1060315 h 1199671"/>
              <a:gd name="connsiteX127" fmla="*/ 663723 w 2918665"/>
              <a:gd name="connsiteY127" fmla="*/ 1031132 h 1199671"/>
              <a:gd name="connsiteX128" fmla="*/ 683179 w 2918665"/>
              <a:gd name="connsiteY128" fmla="*/ 1011677 h 1199671"/>
              <a:gd name="connsiteX129" fmla="*/ 653996 w 2918665"/>
              <a:gd name="connsiteY129" fmla="*/ 1108953 h 1199671"/>
              <a:gd name="connsiteX130" fmla="*/ 644268 w 2918665"/>
              <a:gd name="connsiteY130" fmla="*/ 1138136 h 1199671"/>
              <a:gd name="connsiteX131" fmla="*/ 615085 w 2918665"/>
              <a:gd name="connsiteY131" fmla="*/ 1157592 h 1199671"/>
              <a:gd name="connsiteX132" fmla="*/ 624813 w 2918665"/>
              <a:gd name="connsiteY132" fmla="*/ 1118681 h 1199671"/>
              <a:gd name="connsiteX133" fmla="*/ 673451 w 2918665"/>
              <a:gd name="connsiteY133" fmla="*/ 1031132 h 1199671"/>
              <a:gd name="connsiteX134" fmla="*/ 751272 w 2918665"/>
              <a:gd name="connsiteY134" fmla="*/ 943583 h 1199671"/>
              <a:gd name="connsiteX135" fmla="*/ 761000 w 2918665"/>
              <a:gd name="connsiteY135" fmla="*/ 1001949 h 1199671"/>
              <a:gd name="connsiteX136" fmla="*/ 663723 w 2918665"/>
              <a:gd name="connsiteY136" fmla="*/ 1147864 h 1199671"/>
              <a:gd name="connsiteX137" fmla="*/ 653996 w 2918665"/>
              <a:gd name="connsiteY137" fmla="*/ 1177047 h 1199671"/>
              <a:gd name="connsiteX138" fmla="*/ 624813 w 2918665"/>
              <a:gd name="connsiteY138" fmla="*/ 1196502 h 1199671"/>
              <a:gd name="connsiteX139" fmla="*/ 634540 w 2918665"/>
              <a:gd name="connsiteY139" fmla="*/ 1108953 h 1199671"/>
              <a:gd name="connsiteX140" fmla="*/ 683179 w 2918665"/>
              <a:gd name="connsiteY140" fmla="*/ 1021405 h 1199671"/>
              <a:gd name="connsiteX141" fmla="*/ 702634 w 2918665"/>
              <a:gd name="connsiteY141" fmla="*/ 943583 h 1199671"/>
              <a:gd name="connsiteX142" fmla="*/ 712362 w 2918665"/>
              <a:gd name="connsiteY142" fmla="*/ 914400 h 1199671"/>
              <a:gd name="connsiteX143" fmla="*/ 663723 w 2918665"/>
              <a:gd name="connsiteY143" fmla="*/ 943583 h 1199671"/>
              <a:gd name="connsiteX144" fmla="*/ 712362 w 2918665"/>
              <a:gd name="connsiteY144" fmla="*/ 797668 h 1199671"/>
              <a:gd name="connsiteX145" fmla="*/ 780455 w 2918665"/>
              <a:gd name="connsiteY145" fmla="*/ 680936 h 1199671"/>
              <a:gd name="connsiteX146" fmla="*/ 790183 w 2918665"/>
              <a:gd name="connsiteY146" fmla="*/ 642026 h 1199671"/>
              <a:gd name="connsiteX147" fmla="*/ 819366 w 2918665"/>
              <a:gd name="connsiteY147" fmla="*/ 564205 h 1199671"/>
              <a:gd name="connsiteX148" fmla="*/ 829094 w 2918665"/>
              <a:gd name="connsiteY148" fmla="*/ 632298 h 1199671"/>
              <a:gd name="connsiteX149" fmla="*/ 790183 w 2918665"/>
              <a:gd name="connsiteY149" fmla="*/ 739302 h 1199671"/>
              <a:gd name="connsiteX150" fmla="*/ 780455 w 2918665"/>
              <a:gd name="connsiteY150" fmla="*/ 787941 h 1199671"/>
              <a:gd name="connsiteX151" fmla="*/ 770728 w 2918665"/>
              <a:gd name="connsiteY151" fmla="*/ 817124 h 1199671"/>
              <a:gd name="connsiteX152" fmla="*/ 780455 w 2918665"/>
              <a:gd name="connsiteY152" fmla="*/ 710119 h 1199671"/>
              <a:gd name="connsiteX153" fmla="*/ 809638 w 2918665"/>
              <a:gd name="connsiteY153" fmla="*/ 573932 h 1199671"/>
              <a:gd name="connsiteX154" fmla="*/ 819366 w 2918665"/>
              <a:gd name="connsiteY154" fmla="*/ 544749 h 1199671"/>
              <a:gd name="connsiteX155" fmla="*/ 829094 w 2918665"/>
              <a:gd name="connsiteY155" fmla="*/ 466928 h 1199671"/>
              <a:gd name="connsiteX156" fmla="*/ 819366 w 2918665"/>
              <a:gd name="connsiteY156" fmla="*/ 583660 h 1199671"/>
              <a:gd name="connsiteX157" fmla="*/ 838821 w 2918665"/>
              <a:gd name="connsiteY157" fmla="*/ 476656 h 1199671"/>
              <a:gd name="connsiteX158" fmla="*/ 868004 w 2918665"/>
              <a:gd name="connsiteY158" fmla="*/ 398834 h 1199671"/>
              <a:gd name="connsiteX159" fmla="*/ 887459 w 2918665"/>
              <a:gd name="connsiteY159" fmla="*/ 330741 h 1199671"/>
              <a:gd name="connsiteX160" fmla="*/ 906915 w 2918665"/>
              <a:gd name="connsiteY160" fmla="*/ 262647 h 1199671"/>
              <a:gd name="connsiteX161" fmla="*/ 926370 w 2918665"/>
              <a:gd name="connsiteY161" fmla="*/ 126460 h 1199671"/>
              <a:gd name="connsiteX162" fmla="*/ 945825 w 2918665"/>
              <a:gd name="connsiteY162" fmla="*/ 184826 h 1199671"/>
              <a:gd name="connsiteX163" fmla="*/ 1772677 w 2918665"/>
              <a:gd name="connsiteY163" fmla="*/ 175098 h 1199671"/>
              <a:gd name="connsiteX164" fmla="*/ 2229877 w 2918665"/>
              <a:gd name="connsiteY164" fmla="*/ 145915 h 1199671"/>
              <a:gd name="connsiteX165" fmla="*/ 2297970 w 2918665"/>
              <a:gd name="connsiteY165" fmla="*/ 116732 h 1199671"/>
              <a:gd name="connsiteX166" fmla="*/ 2366064 w 2918665"/>
              <a:gd name="connsiteY166" fmla="*/ 97277 h 1199671"/>
              <a:gd name="connsiteX167" fmla="*/ 2443885 w 2918665"/>
              <a:gd name="connsiteY167" fmla="*/ 38911 h 1199671"/>
              <a:gd name="connsiteX168" fmla="*/ 2482796 w 2918665"/>
              <a:gd name="connsiteY168" fmla="*/ 29183 h 1199671"/>
              <a:gd name="connsiteX169" fmla="*/ 2609255 w 2918665"/>
              <a:gd name="connsiteY169" fmla="*/ 0 h 1199671"/>
              <a:gd name="connsiteX170" fmla="*/ 2774625 w 2918665"/>
              <a:gd name="connsiteY170" fmla="*/ 29183 h 119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2918665" h="1199671">
                <a:moveTo>
                  <a:pt x="2609255" y="116732"/>
                </a:moveTo>
                <a:cubicBezTo>
                  <a:pt x="2544404" y="113490"/>
                  <a:pt x="2479634" y="107005"/>
                  <a:pt x="2414702" y="107005"/>
                </a:cubicBezTo>
                <a:cubicBezTo>
                  <a:pt x="1951507" y="107005"/>
                  <a:pt x="2272957" y="129238"/>
                  <a:pt x="2006140" y="107005"/>
                </a:cubicBezTo>
                <a:cubicBezTo>
                  <a:pt x="2320472" y="72078"/>
                  <a:pt x="2042858" y="106626"/>
                  <a:pt x="1441936" y="87549"/>
                </a:cubicBezTo>
                <a:cubicBezTo>
                  <a:pt x="1428573" y="87125"/>
                  <a:pt x="1467877" y="81064"/>
                  <a:pt x="1480847" y="77822"/>
                </a:cubicBezTo>
                <a:lnTo>
                  <a:pt x="819366" y="68094"/>
                </a:lnTo>
                <a:cubicBezTo>
                  <a:pt x="760926" y="66735"/>
                  <a:pt x="702724" y="58366"/>
                  <a:pt x="644268" y="58366"/>
                </a:cubicBezTo>
                <a:cubicBezTo>
                  <a:pt x="488592" y="58366"/>
                  <a:pt x="332983" y="64851"/>
                  <a:pt x="177340" y="68094"/>
                </a:cubicBezTo>
                <a:cubicBezTo>
                  <a:pt x="160841" y="150594"/>
                  <a:pt x="155823" y="154029"/>
                  <a:pt x="177340" y="272375"/>
                </a:cubicBezTo>
                <a:cubicBezTo>
                  <a:pt x="180298" y="288642"/>
                  <a:pt x="183825" y="239949"/>
                  <a:pt x="187068" y="223736"/>
                </a:cubicBezTo>
                <a:cubicBezTo>
                  <a:pt x="183825" y="265889"/>
                  <a:pt x="217448" y="336826"/>
                  <a:pt x="177340" y="350196"/>
                </a:cubicBezTo>
                <a:cubicBezTo>
                  <a:pt x="139917" y="362671"/>
                  <a:pt x="157885" y="233464"/>
                  <a:pt x="157885" y="233464"/>
                </a:cubicBezTo>
                <a:cubicBezTo>
                  <a:pt x="161128" y="207524"/>
                  <a:pt x="167613" y="181785"/>
                  <a:pt x="167613" y="155643"/>
                </a:cubicBezTo>
                <a:cubicBezTo>
                  <a:pt x="167613" y="135919"/>
                  <a:pt x="159848" y="194383"/>
                  <a:pt x="157885" y="214009"/>
                </a:cubicBezTo>
                <a:cubicBezTo>
                  <a:pt x="153356" y="259294"/>
                  <a:pt x="151400" y="304800"/>
                  <a:pt x="148157" y="350196"/>
                </a:cubicBezTo>
                <a:cubicBezTo>
                  <a:pt x="141672" y="337226"/>
                  <a:pt x="129553" y="325761"/>
                  <a:pt x="128702" y="311285"/>
                </a:cubicBezTo>
                <a:cubicBezTo>
                  <a:pt x="126220" y="269080"/>
                  <a:pt x="130139" y="226283"/>
                  <a:pt x="138430" y="184826"/>
                </a:cubicBezTo>
                <a:cubicBezTo>
                  <a:pt x="143225" y="160849"/>
                  <a:pt x="214388" y="145954"/>
                  <a:pt x="216251" y="145915"/>
                </a:cubicBezTo>
                <a:lnTo>
                  <a:pt x="683179" y="136188"/>
                </a:lnTo>
                <a:lnTo>
                  <a:pt x="420532" y="126460"/>
                </a:lnTo>
                <a:cubicBezTo>
                  <a:pt x="384766" y="124578"/>
                  <a:pt x="345562" y="132749"/>
                  <a:pt x="313528" y="116732"/>
                </a:cubicBezTo>
                <a:cubicBezTo>
                  <a:pt x="293020" y="106478"/>
                  <a:pt x="358850" y="109684"/>
                  <a:pt x="381621" y="107005"/>
                </a:cubicBezTo>
                <a:cubicBezTo>
                  <a:pt x="413985" y="103198"/>
                  <a:pt x="446472" y="100520"/>
                  <a:pt x="478898" y="97277"/>
                </a:cubicBezTo>
                <a:cubicBezTo>
                  <a:pt x="627837" y="60040"/>
                  <a:pt x="506192" y="94187"/>
                  <a:pt x="187068" y="77822"/>
                </a:cubicBezTo>
                <a:cubicBezTo>
                  <a:pt x="170556" y="76975"/>
                  <a:pt x="154643" y="71337"/>
                  <a:pt x="138430" y="68094"/>
                </a:cubicBezTo>
                <a:cubicBezTo>
                  <a:pt x="248021" y="46175"/>
                  <a:pt x="131792" y="65022"/>
                  <a:pt x="332983" y="68094"/>
                </a:cubicBezTo>
                <a:lnTo>
                  <a:pt x="1461391" y="77822"/>
                </a:lnTo>
                <a:cubicBezTo>
                  <a:pt x="1432208" y="81064"/>
                  <a:pt x="1403205" y="87549"/>
                  <a:pt x="1373842" y="87549"/>
                </a:cubicBezTo>
                <a:cubicBezTo>
                  <a:pt x="1357308" y="87549"/>
                  <a:pt x="1311977" y="87742"/>
                  <a:pt x="1325204" y="77822"/>
                </a:cubicBezTo>
                <a:cubicBezTo>
                  <a:pt x="1349120" y="59885"/>
                  <a:pt x="1382881" y="59530"/>
                  <a:pt x="1412753" y="58366"/>
                </a:cubicBezTo>
                <a:cubicBezTo>
                  <a:pt x="1633103" y="49781"/>
                  <a:pt x="1853740" y="51881"/>
                  <a:pt x="2074234" y="48639"/>
                </a:cubicBezTo>
                <a:cubicBezTo>
                  <a:pt x="2259060" y="51881"/>
                  <a:pt x="2443988" y="51395"/>
                  <a:pt x="2628711" y="58366"/>
                </a:cubicBezTo>
                <a:cubicBezTo>
                  <a:pt x="2642071" y="58870"/>
                  <a:pt x="2603109" y="66826"/>
                  <a:pt x="2589800" y="68094"/>
                </a:cubicBezTo>
                <a:cubicBezTo>
                  <a:pt x="2534830" y="73329"/>
                  <a:pt x="2479534" y="74267"/>
                  <a:pt x="2424430" y="77822"/>
                </a:cubicBezTo>
                <a:lnTo>
                  <a:pt x="2288242" y="87549"/>
                </a:lnTo>
                <a:cubicBezTo>
                  <a:pt x="2108991" y="132364"/>
                  <a:pt x="1987021" y="159778"/>
                  <a:pt x="2745442" y="87549"/>
                </a:cubicBezTo>
                <a:cubicBezTo>
                  <a:pt x="2842334" y="78321"/>
                  <a:pt x="2550889" y="81064"/>
                  <a:pt x="2453613" y="77822"/>
                </a:cubicBezTo>
                <a:lnTo>
                  <a:pt x="1227928" y="97277"/>
                </a:lnTo>
                <a:cubicBezTo>
                  <a:pt x="1120894" y="99297"/>
                  <a:pt x="1013946" y="104821"/>
                  <a:pt x="906915" y="107005"/>
                </a:cubicBezTo>
                <a:lnTo>
                  <a:pt x="274617" y="116732"/>
                </a:lnTo>
                <a:cubicBezTo>
                  <a:pt x="264889" y="129702"/>
                  <a:pt x="255562" y="142983"/>
                  <a:pt x="245434" y="155643"/>
                </a:cubicBezTo>
                <a:cubicBezTo>
                  <a:pt x="178084" y="239831"/>
                  <a:pt x="216027" y="185163"/>
                  <a:pt x="177340" y="243192"/>
                </a:cubicBezTo>
                <a:cubicBezTo>
                  <a:pt x="174098" y="252920"/>
                  <a:pt x="172889" y="263582"/>
                  <a:pt x="167613" y="272375"/>
                </a:cubicBezTo>
                <a:cubicBezTo>
                  <a:pt x="162894" y="280239"/>
                  <a:pt x="152259" y="283627"/>
                  <a:pt x="148157" y="291830"/>
                </a:cubicBezTo>
                <a:cubicBezTo>
                  <a:pt x="138986" y="310173"/>
                  <a:pt x="128702" y="350196"/>
                  <a:pt x="128702" y="350196"/>
                </a:cubicBezTo>
                <a:cubicBezTo>
                  <a:pt x="146903" y="22595"/>
                  <a:pt x="137964" y="200144"/>
                  <a:pt x="128702" y="311285"/>
                </a:cubicBezTo>
                <a:cubicBezTo>
                  <a:pt x="125996" y="343760"/>
                  <a:pt x="122217" y="376136"/>
                  <a:pt x="118974" y="408562"/>
                </a:cubicBezTo>
                <a:cubicBezTo>
                  <a:pt x="115732" y="385864"/>
                  <a:pt x="112277" y="363195"/>
                  <a:pt x="109247" y="340468"/>
                </a:cubicBezTo>
                <a:cubicBezTo>
                  <a:pt x="105792" y="314555"/>
                  <a:pt x="103817" y="288434"/>
                  <a:pt x="99519" y="262647"/>
                </a:cubicBezTo>
                <a:cubicBezTo>
                  <a:pt x="95448" y="238222"/>
                  <a:pt x="87772" y="217680"/>
                  <a:pt x="80064" y="194553"/>
                </a:cubicBezTo>
                <a:cubicBezTo>
                  <a:pt x="70336" y="197796"/>
                  <a:pt x="57445" y="196404"/>
                  <a:pt x="50881" y="204281"/>
                </a:cubicBezTo>
                <a:cubicBezTo>
                  <a:pt x="38608" y="219008"/>
                  <a:pt x="14658" y="311603"/>
                  <a:pt x="11970" y="321013"/>
                </a:cubicBezTo>
                <a:cubicBezTo>
                  <a:pt x="8727" y="359924"/>
                  <a:pt x="-5415" y="399458"/>
                  <a:pt x="2242" y="437745"/>
                </a:cubicBezTo>
                <a:cubicBezTo>
                  <a:pt x="4535" y="449209"/>
                  <a:pt x="25148" y="428153"/>
                  <a:pt x="31425" y="418290"/>
                </a:cubicBezTo>
                <a:cubicBezTo>
                  <a:pt x="54039" y="382755"/>
                  <a:pt x="66807" y="341328"/>
                  <a:pt x="80064" y="301558"/>
                </a:cubicBezTo>
                <a:cubicBezTo>
                  <a:pt x="83306" y="346954"/>
                  <a:pt x="81882" y="392926"/>
                  <a:pt x="89791" y="437745"/>
                </a:cubicBezTo>
                <a:cubicBezTo>
                  <a:pt x="91823" y="449258"/>
                  <a:pt x="97556" y="466928"/>
                  <a:pt x="109247" y="466928"/>
                </a:cubicBezTo>
                <a:cubicBezTo>
                  <a:pt x="125460" y="466928"/>
                  <a:pt x="135187" y="447473"/>
                  <a:pt x="148157" y="437745"/>
                </a:cubicBezTo>
                <a:cubicBezTo>
                  <a:pt x="171490" y="391081"/>
                  <a:pt x="183500" y="385048"/>
                  <a:pt x="157885" y="321013"/>
                </a:cubicBezTo>
                <a:cubicBezTo>
                  <a:pt x="152083" y="306508"/>
                  <a:pt x="111804" y="295925"/>
                  <a:pt x="99519" y="291830"/>
                </a:cubicBezTo>
                <a:cubicBezTo>
                  <a:pt x="86549" y="295073"/>
                  <a:pt x="65874" y="289269"/>
                  <a:pt x="60608" y="301558"/>
                </a:cubicBezTo>
                <a:cubicBezTo>
                  <a:pt x="52838" y="319687"/>
                  <a:pt x="58502" y="344145"/>
                  <a:pt x="70336" y="359924"/>
                </a:cubicBezTo>
                <a:cubicBezTo>
                  <a:pt x="75839" y="367261"/>
                  <a:pt x="83306" y="346953"/>
                  <a:pt x="89791" y="340468"/>
                </a:cubicBezTo>
                <a:cubicBezTo>
                  <a:pt x="113833" y="268345"/>
                  <a:pt x="127590" y="272930"/>
                  <a:pt x="70336" y="301558"/>
                </a:cubicBezTo>
                <a:cubicBezTo>
                  <a:pt x="69298" y="307783"/>
                  <a:pt x="45432" y="412065"/>
                  <a:pt x="70336" y="418290"/>
                </a:cubicBezTo>
                <a:cubicBezTo>
                  <a:pt x="88679" y="422875"/>
                  <a:pt x="91063" y="386562"/>
                  <a:pt x="99519" y="369651"/>
                </a:cubicBezTo>
                <a:cubicBezTo>
                  <a:pt x="127675" y="313340"/>
                  <a:pt x="83110" y="366605"/>
                  <a:pt x="138430" y="311285"/>
                </a:cubicBezTo>
                <a:cubicBezTo>
                  <a:pt x="143016" y="297526"/>
                  <a:pt x="157885" y="255402"/>
                  <a:pt x="157885" y="243192"/>
                </a:cubicBezTo>
                <a:cubicBezTo>
                  <a:pt x="157885" y="232938"/>
                  <a:pt x="151400" y="262647"/>
                  <a:pt x="148157" y="272375"/>
                </a:cubicBezTo>
                <a:cubicBezTo>
                  <a:pt x="144915" y="246434"/>
                  <a:pt x="138430" y="220696"/>
                  <a:pt x="138430" y="194553"/>
                </a:cubicBezTo>
                <a:cubicBezTo>
                  <a:pt x="138430" y="184299"/>
                  <a:pt x="138102" y="167381"/>
                  <a:pt x="148157" y="165370"/>
                </a:cubicBezTo>
                <a:cubicBezTo>
                  <a:pt x="224732" y="150055"/>
                  <a:pt x="303703" y="151109"/>
                  <a:pt x="381621" y="145915"/>
                </a:cubicBezTo>
                <a:cubicBezTo>
                  <a:pt x="410919" y="143962"/>
                  <a:pt x="323255" y="152400"/>
                  <a:pt x="294072" y="155643"/>
                </a:cubicBezTo>
                <a:cubicBezTo>
                  <a:pt x="242191" y="149158"/>
                  <a:pt x="182410" y="164461"/>
                  <a:pt x="138430" y="136188"/>
                </a:cubicBezTo>
                <a:cubicBezTo>
                  <a:pt x="118573" y="123423"/>
                  <a:pt x="168442" y="89208"/>
                  <a:pt x="157885" y="68094"/>
                </a:cubicBezTo>
                <a:cubicBezTo>
                  <a:pt x="149429" y="51183"/>
                  <a:pt x="141263" y="102601"/>
                  <a:pt x="128702" y="116732"/>
                </a:cubicBezTo>
                <a:cubicBezTo>
                  <a:pt x="114908" y="132250"/>
                  <a:pt x="96277" y="142673"/>
                  <a:pt x="80064" y="155643"/>
                </a:cubicBezTo>
                <a:cubicBezTo>
                  <a:pt x="51322" y="69421"/>
                  <a:pt x="40226" y="99542"/>
                  <a:pt x="148157" y="87549"/>
                </a:cubicBezTo>
                <a:cubicBezTo>
                  <a:pt x="406260" y="173586"/>
                  <a:pt x="137488" y="87549"/>
                  <a:pt x="897187" y="87549"/>
                </a:cubicBezTo>
                <a:cubicBezTo>
                  <a:pt x="907441" y="87549"/>
                  <a:pt x="877952" y="94790"/>
                  <a:pt x="868004" y="97277"/>
                </a:cubicBezTo>
                <a:cubicBezTo>
                  <a:pt x="851964" y="101287"/>
                  <a:pt x="802832" y="107005"/>
                  <a:pt x="819366" y="107005"/>
                </a:cubicBezTo>
                <a:cubicBezTo>
                  <a:pt x="864877" y="107005"/>
                  <a:pt x="910157" y="100520"/>
                  <a:pt x="955553" y="97277"/>
                </a:cubicBezTo>
                <a:cubicBezTo>
                  <a:pt x="975008" y="94034"/>
                  <a:pt x="994253" y="89062"/>
                  <a:pt x="1013919" y="87549"/>
                </a:cubicBezTo>
                <a:cubicBezTo>
                  <a:pt x="1120804" y="79327"/>
                  <a:pt x="1334932" y="68094"/>
                  <a:pt x="1334932" y="68094"/>
                </a:cubicBezTo>
                <a:lnTo>
                  <a:pt x="2473068" y="77822"/>
                </a:lnTo>
                <a:cubicBezTo>
                  <a:pt x="2866351" y="82677"/>
                  <a:pt x="3090825" y="98799"/>
                  <a:pt x="2755170" y="77822"/>
                </a:cubicBezTo>
                <a:cubicBezTo>
                  <a:pt x="2777868" y="84307"/>
                  <a:pt x="2804379" y="83113"/>
                  <a:pt x="2823264" y="97277"/>
                </a:cubicBezTo>
                <a:cubicBezTo>
                  <a:pt x="2831467" y="103429"/>
                  <a:pt x="2802874" y="101729"/>
                  <a:pt x="2794081" y="107005"/>
                </a:cubicBezTo>
                <a:cubicBezTo>
                  <a:pt x="2786217" y="111724"/>
                  <a:pt x="2783783" y="125960"/>
                  <a:pt x="2774625" y="126460"/>
                </a:cubicBezTo>
                <a:cubicBezTo>
                  <a:pt x="2602994" y="135822"/>
                  <a:pt x="2430914" y="132945"/>
                  <a:pt x="2259059" y="136188"/>
                </a:cubicBezTo>
                <a:cubicBezTo>
                  <a:pt x="2080719" y="132945"/>
                  <a:pt x="1902218" y="134684"/>
                  <a:pt x="1724038" y="126460"/>
                </a:cubicBezTo>
                <a:cubicBezTo>
                  <a:pt x="1691006" y="124935"/>
                  <a:pt x="1659808" y="108185"/>
                  <a:pt x="1626762" y="107005"/>
                </a:cubicBezTo>
                <a:lnTo>
                  <a:pt x="1354387" y="97277"/>
                </a:lnTo>
                <a:cubicBezTo>
                  <a:pt x="1332916" y="100580"/>
                  <a:pt x="1222712" y="115604"/>
                  <a:pt x="1179289" y="126460"/>
                </a:cubicBezTo>
                <a:cubicBezTo>
                  <a:pt x="1169341" y="128947"/>
                  <a:pt x="1159834" y="132945"/>
                  <a:pt x="1150106" y="136188"/>
                </a:cubicBezTo>
                <a:cubicBezTo>
                  <a:pt x="1098224" y="127541"/>
                  <a:pt x="1085256" y="118894"/>
                  <a:pt x="1033374" y="136188"/>
                </a:cubicBezTo>
                <a:cubicBezTo>
                  <a:pt x="1022283" y="139885"/>
                  <a:pt x="1015138" y="151538"/>
                  <a:pt x="1004191" y="155643"/>
                </a:cubicBezTo>
                <a:cubicBezTo>
                  <a:pt x="988710" y="161448"/>
                  <a:pt x="971766" y="162128"/>
                  <a:pt x="955553" y="165370"/>
                </a:cubicBezTo>
                <a:cubicBezTo>
                  <a:pt x="933783" y="274219"/>
                  <a:pt x="964436" y="157331"/>
                  <a:pt x="916642" y="252919"/>
                </a:cubicBezTo>
                <a:cubicBezTo>
                  <a:pt x="907471" y="271262"/>
                  <a:pt x="911688" y="296784"/>
                  <a:pt x="897187" y="311285"/>
                </a:cubicBezTo>
                <a:cubicBezTo>
                  <a:pt x="867479" y="340995"/>
                  <a:pt x="881834" y="322538"/>
                  <a:pt x="858277" y="369651"/>
                </a:cubicBezTo>
                <a:cubicBezTo>
                  <a:pt x="861519" y="343711"/>
                  <a:pt x="864549" y="317743"/>
                  <a:pt x="868004" y="291830"/>
                </a:cubicBezTo>
                <a:cubicBezTo>
                  <a:pt x="895104" y="88576"/>
                  <a:pt x="867904" y="346313"/>
                  <a:pt x="848549" y="535022"/>
                </a:cubicBezTo>
                <a:cubicBezTo>
                  <a:pt x="846210" y="557830"/>
                  <a:pt x="842397" y="580467"/>
                  <a:pt x="838821" y="603115"/>
                </a:cubicBezTo>
                <a:cubicBezTo>
                  <a:pt x="832669" y="642080"/>
                  <a:pt x="827102" y="681166"/>
                  <a:pt x="819366" y="719847"/>
                </a:cubicBezTo>
                <a:cubicBezTo>
                  <a:pt x="817355" y="729902"/>
                  <a:pt x="818170" y="743342"/>
                  <a:pt x="809638" y="749030"/>
                </a:cubicBezTo>
                <a:cubicBezTo>
                  <a:pt x="795881" y="758201"/>
                  <a:pt x="777213" y="755515"/>
                  <a:pt x="761000" y="758758"/>
                </a:cubicBezTo>
                <a:cubicBezTo>
                  <a:pt x="724592" y="685940"/>
                  <a:pt x="742954" y="750818"/>
                  <a:pt x="761000" y="690664"/>
                </a:cubicBezTo>
                <a:cubicBezTo>
                  <a:pt x="767588" y="668703"/>
                  <a:pt x="786941" y="606357"/>
                  <a:pt x="770728" y="622570"/>
                </a:cubicBezTo>
                <a:cubicBezTo>
                  <a:pt x="746033" y="647265"/>
                  <a:pt x="750120" y="690104"/>
                  <a:pt x="731817" y="719847"/>
                </a:cubicBezTo>
                <a:cubicBezTo>
                  <a:pt x="723320" y="733655"/>
                  <a:pt x="706099" y="739607"/>
                  <a:pt x="692906" y="749030"/>
                </a:cubicBezTo>
                <a:cubicBezTo>
                  <a:pt x="683392" y="755825"/>
                  <a:pt x="655456" y="776752"/>
                  <a:pt x="663723" y="768485"/>
                </a:cubicBezTo>
                <a:cubicBezTo>
                  <a:pt x="675187" y="757021"/>
                  <a:pt x="688557" y="747346"/>
                  <a:pt x="702634" y="739302"/>
                </a:cubicBezTo>
                <a:cubicBezTo>
                  <a:pt x="711537" y="734215"/>
                  <a:pt x="722089" y="732817"/>
                  <a:pt x="731817" y="729575"/>
                </a:cubicBezTo>
                <a:cubicBezTo>
                  <a:pt x="725332" y="787941"/>
                  <a:pt x="716268" y="846078"/>
                  <a:pt x="712362" y="904673"/>
                </a:cubicBezTo>
                <a:cubicBezTo>
                  <a:pt x="711680" y="914904"/>
                  <a:pt x="722089" y="865236"/>
                  <a:pt x="722089" y="875490"/>
                </a:cubicBezTo>
                <a:cubicBezTo>
                  <a:pt x="722089" y="908717"/>
                  <a:pt x="708792" y="918165"/>
                  <a:pt x="692906" y="943583"/>
                </a:cubicBezTo>
                <a:cubicBezTo>
                  <a:pt x="658398" y="998795"/>
                  <a:pt x="661397" y="1002426"/>
                  <a:pt x="615085" y="1060315"/>
                </a:cubicBezTo>
                <a:cubicBezTo>
                  <a:pt x="606491" y="1071057"/>
                  <a:pt x="595630" y="1079770"/>
                  <a:pt x="585902" y="1089498"/>
                </a:cubicBezTo>
                <a:cubicBezTo>
                  <a:pt x="592387" y="1070043"/>
                  <a:pt x="605357" y="1010624"/>
                  <a:pt x="605357" y="1031132"/>
                </a:cubicBezTo>
                <a:cubicBezTo>
                  <a:pt x="605357" y="1057871"/>
                  <a:pt x="597860" y="1085037"/>
                  <a:pt x="585902" y="1108953"/>
                </a:cubicBezTo>
                <a:cubicBezTo>
                  <a:pt x="580674" y="1119410"/>
                  <a:pt x="566447" y="1121924"/>
                  <a:pt x="556719" y="1128409"/>
                </a:cubicBezTo>
                <a:cubicBezTo>
                  <a:pt x="553476" y="1141379"/>
                  <a:pt x="555343" y="1156879"/>
                  <a:pt x="546991" y="1167319"/>
                </a:cubicBezTo>
                <a:cubicBezTo>
                  <a:pt x="540585" y="1175326"/>
                  <a:pt x="512120" y="1185579"/>
                  <a:pt x="517808" y="1177047"/>
                </a:cubicBezTo>
                <a:cubicBezTo>
                  <a:pt x="529325" y="1159772"/>
                  <a:pt x="551765" y="1152817"/>
                  <a:pt x="566447" y="1138136"/>
                </a:cubicBezTo>
                <a:cubicBezTo>
                  <a:pt x="577911" y="1126672"/>
                  <a:pt x="584166" y="1110690"/>
                  <a:pt x="595630" y="1099226"/>
                </a:cubicBezTo>
                <a:cubicBezTo>
                  <a:pt x="610311" y="1084545"/>
                  <a:pt x="629587" y="1074996"/>
                  <a:pt x="644268" y="1060315"/>
                </a:cubicBezTo>
                <a:cubicBezTo>
                  <a:pt x="652535" y="1052048"/>
                  <a:pt x="656420" y="1040261"/>
                  <a:pt x="663723" y="1031132"/>
                </a:cubicBezTo>
                <a:cubicBezTo>
                  <a:pt x="669452" y="1023970"/>
                  <a:pt x="676694" y="1018162"/>
                  <a:pt x="683179" y="1011677"/>
                </a:cubicBezTo>
                <a:cubicBezTo>
                  <a:pt x="673451" y="1044102"/>
                  <a:pt x="663952" y="1076597"/>
                  <a:pt x="653996" y="1108953"/>
                </a:cubicBezTo>
                <a:cubicBezTo>
                  <a:pt x="650980" y="1118753"/>
                  <a:pt x="650674" y="1130129"/>
                  <a:pt x="644268" y="1138136"/>
                </a:cubicBezTo>
                <a:cubicBezTo>
                  <a:pt x="636965" y="1147265"/>
                  <a:pt x="624813" y="1151107"/>
                  <a:pt x="615085" y="1157592"/>
                </a:cubicBezTo>
                <a:cubicBezTo>
                  <a:pt x="618328" y="1144622"/>
                  <a:pt x="619210" y="1130820"/>
                  <a:pt x="624813" y="1118681"/>
                </a:cubicBezTo>
                <a:cubicBezTo>
                  <a:pt x="638803" y="1088370"/>
                  <a:pt x="654538" y="1058642"/>
                  <a:pt x="673451" y="1031132"/>
                </a:cubicBezTo>
                <a:cubicBezTo>
                  <a:pt x="697034" y="996829"/>
                  <a:pt x="723181" y="971676"/>
                  <a:pt x="751272" y="943583"/>
                </a:cubicBezTo>
                <a:cubicBezTo>
                  <a:pt x="754515" y="963038"/>
                  <a:pt x="766565" y="983027"/>
                  <a:pt x="761000" y="1001949"/>
                </a:cubicBezTo>
                <a:cubicBezTo>
                  <a:pt x="737685" y="1081222"/>
                  <a:pt x="711573" y="1100014"/>
                  <a:pt x="663723" y="1147864"/>
                </a:cubicBezTo>
                <a:cubicBezTo>
                  <a:pt x="660481" y="1157592"/>
                  <a:pt x="660401" y="1169040"/>
                  <a:pt x="653996" y="1177047"/>
                </a:cubicBezTo>
                <a:cubicBezTo>
                  <a:pt x="646693" y="1186176"/>
                  <a:pt x="628025" y="1207743"/>
                  <a:pt x="624813" y="1196502"/>
                </a:cubicBezTo>
                <a:cubicBezTo>
                  <a:pt x="616746" y="1168269"/>
                  <a:pt x="629713" y="1137916"/>
                  <a:pt x="634540" y="1108953"/>
                </a:cubicBezTo>
                <a:cubicBezTo>
                  <a:pt x="640247" y="1074710"/>
                  <a:pt x="664611" y="1049257"/>
                  <a:pt x="683179" y="1021405"/>
                </a:cubicBezTo>
                <a:cubicBezTo>
                  <a:pt x="689664" y="995464"/>
                  <a:pt x="695599" y="969380"/>
                  <a:pt x="702634" y="943583"/>
                </a:cubicBezTo>
                <a:cubicBezTo>
                  <a:pt x="705332" y="933690"/>
                  <a:pt x="722616" y="914400"/>
                  <a:pt x="712362" y="914400"/>
                </a:cubicBezTo>
                <a:cubicBezTo>
                  <a:pt x="693455" y="914400"/>
                  <a:pt x="679936" y="933855"/>
                  <a:pt x="663723" y="943583"/>
                </a:cubicBezTo>
                <a:cubicBezTo>
                  <a:pt x="679936" y="894945"/>
                  <a:pt x="681600" y="838683"/>
                  <a:pt x="712362" y="797668"/>
                </a:cubicBezTo>
                <a:cubicBezTo>
                  <a:pt x="739595" y="761358"/>
                  <a:pt x="768913" y="727102"/>
                  <a:pt x="780455" y="680936"/>
                </a:cubicBezTo>
                <a:cubicBezTo>
                  <a:pt x="783698" y="667966"/>
                  <a:pt x="785489" y="654544"/>
                  <a:pt x="790183" y="642026"/>
                </a:cubicBezTo>
                <a:cubicBezTo>
                  <a:pt x="828334" y="540290"/>
                  <a:pt x="794396" y="664080"/>
                  <a:pt x="819366" y="564205"/>
                </a:cubicBezTo>
                <a:cubicBezTo>
                  <a:pt x="822609" y="586903"/>
                  <a:pt x="832863" y="609682"/>
                  <a:pt x="829094" y="632298"/>
                </a:cubicBezTo>
                <a:cubicBezTo>
                  <a:pt x="822855" y="669735"/>
                  <a:pt x="801504" y="703077"/>
                  <a:pt x="790183" y="739302"/>
                </a:cubicBezTo>
                <a:cubicBezTo>
                  <a:pt x="785251" y="755083"/>
                  <a:pt x="784465" y="771901"/>
                  <a:pt x="780455" y="787941"/>
                </a:cubicBezTo>
                <a:cubicBezTo>
                  <a:pt x="777968" y="797889"/>
                  <a:pt x="773970" y="807396"/>
                  <a:pt x="770728" y="817124"/>
                </a:cubicBezTo>
                <a:cubicBezTo>
                  <a:pt x="773970" y="781456"/>
                  <a:pt x="775390" y="745574"/>
                  <a:pt x="780455" y="710119"/>
                </a:cubicBezTo>
                <a:cubicBezTo>
                  <a:pt x="783642" y="687811"/>
                  <a:pt x="799529" y="609313"/>
                  <a:pt x="809638" y="573932"/>
                </a:cubicBezTo>
                <a:cubicBezTo>
                  <a:pt x="812455" y="564073"/>
                  <a:pt x="816123" y="554477"/>
                  <a:pt x="819366" y="544749"/>
                </a:cubicBezTo>
                <a:cubicBezTo>
                  <a:pt x="822609" y="518809"/>
                  <a:pt x="829094" y="440786"/>
                  <a:pt x="829094" y="466928"/>
                </a:cubicBezTo>
                <a:cubicBezTo>
                  <a:pt x="829094" y="505974"/>
                  <a:pt x="791758" y="556049"/>
                  <a:pt x="819366" y="583660"/>
                </a:cubicBezTo>
                <a:cubicBezTo>
                  <a:pt x="844999" y="609296"/>
                  <a:pt x="831225" y="512104"/>
                  <a:pt x="838821" y="476656"/>
                </a:cubicBezTo>
                <a:cubicBezTo>
                  <a:pt x="842500" y="459488"/>
                  <a:pt x="864446" y="408321"/>
                  <a:pt x="868004" y="398834"/>
                </a:cubicBezTo>
                <a:cubicBezTo>
                  <a:pt x="882002" y="361505"/>
                  <a:pt x="875190" y="373683"/>
                  <a:pt x="887459" y="330741"/>
                </a:cubicBezTo>
                <a:cubicBezTo>
                  <a:pt x="915378" y="233024"/>
                  <a:pt x="876494" y="384327"/>
                  <a:pt x="906915" y="262647"/>
                </a:cubicBezTo>
                <a:cubicBezTo>
                  <a:pt x="928810" y="547302"/>
                  <a:pt x="903785" y="284552"/>
                  <a:pt x="926370" y="126460"/>
                </a:cubicBezTo>
                <a:cubicBezTo>
                  <a:pt x="929270" y="106158"/>
                  <a:pt x="939340" y="165371"/>
                  <a:pt x="945825" y="184826"/>
                </a:cubicBezTo>
                <a:lnTo>
                  <a:pt x="1772677" y="175098"/>
                </a:lnTo>
                <a:cubicBezTo>
                  <a:pt x="1925317" y="170473"/>
                  <a:pt x="2229877" y="145915"/>
                  <a:pt x="2229877" y="145915"/>
                </a:cubicBezTo>
                <a:cubicBezTo>
                  <a:pt x="2252575" y="136187"/>
                  <a:pt x="2275042" y="125903"/>
                  <a:pt x="2297970" y="116732"/>
                </a:cubicBezTo>
                <a:cubicBezTo>
                  <a:pt x="2321223" y="107431"/>
                  <a:pt x="2341475" y="103424"/>
                  <a:pt x="2366064" y="97277"/>
                </a:cubicBezTo>
                <a:cubicBezTo>
                  <a:pt x="2370947" y="93371"/>
                  <a:pt x="2427205" y="46059"/>
                  <a:pt x="2443885" y="38911"/>
                </a:cubicBezTo>
                <a:cubicBezTo>
                  <a:pt x="2456174" y="33645"/>
                  <a:pt x="2469723" y="31984"/>
                  <a:pt x="2482796" y="29183"/>
                </a:cubicBezTo>
                <a:cubicBezTo>
                  <a:pt x="2603008" y="3423"/>
                  <a:pt x="2544707" y="21517"/>
                  <a:pt x="2609255" y="0"/>
                </a:cubicBezTo>
                <a:cubicBezTo>
                  <a:pt x="2769448" y="20025"/>
                  <a:pt x="2727927" y="-17515"/>
                  <a:pt x="2774625" y="29183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6" name="Freeform 5"/>
          <p:cNvSpPr/>
          <p:nvPr/>
        </p:nvSpPr>
        <p:spPr>
          <a:xfrm>
            <a:off x="3511685" y="3546770"/>
            <a:ext cx="515566" cy="337767"/>
          </a:xfrm>
          <a:custGeom>
            <a:avLst/>
            <a:gdLst>
              <a:gd name="connsiteX0" fmla="*/ 515566 w 515566"/>
              <a:gd name="connsiteY0" fmla="*/ 217834 h 337767"/>
              <a:gd name="connsiteX1" fmla="*/ 311285 w 515566"/>
              <a:gd name="connsiteY1" fmla="*/ 208107 h 337767"/>
              <a:gd name="connsiteX2" fmla="*/ 243192 w 515566"/>
              <a:gd name="connsiteY2" fmla="*/ 130285 h 337767"/>
              <a:gd name="connsiteX3" fmla="*/ 233464 w 515566"/>
              <a:gd name="connsiteY3" fmla="*/ 91375 h 337767"/>
              <a:gd name="connsiteX4" fmla="*/ 223736 w 515566"/>
              <a:gd name="connsiteY4" fmla="*/ 62192 h 337767"/>
              <a:gd name="connsiteX5" fmla="*/ 214009 w 515566"/>
              <a:gd name="connsiteY5" fmla="*/ 130285 h 337767"/>
              <a:gd name="connsiteX6" fmla="*/ 233464 w 515566"/>
              <a:gd name="connsiteY6" fmla="*/ 217834 h 337767"/>
              <a:gd name="connsiteX7" fmla="*/ 252919 w 515566"/>
              <a:gd name="connsiteY7" fmla="*/ 178924 h 337767"/>
              <a:gd name="connsiteX8" fmla="*/ 262647 w 515566"/>
              <a:gd name="connsiteY8" fmla="*/ 130285 h 337767"/>
              <a:gd name="connsiteX9" fmla="*/ 252919 w 515566"/>
              <a:gd name="connsiteY9" fmla="*/ 23281 h 337767"/>
              <a:gd name="connsiteX10" fmla="*/ 223736 w 515566"/>
              <a:gd name="connsiteY10" fmla="*/ 52464 h 337767"/>
              <a:gd name="connsiteX11" fmla="*/ 204281 w 515566"/>
              <a:gd name="connsiteY11" fmla="*/ 81647 h 337767"/>
              <a:gd name="connsiteX12" fmla="*/ 214009 w 515566"/>
              <a:gd name="connsiteY12" fmla="*/ 178924 h 337767"/>
              <a:gd name="connsiteX13" fmla="*/ 223736 w 515566"/>
              <a:gd name="connsiteY13" fmla="*/ 140013 h 337767"/>
              <a:gd name="connsiteX14" fmla="*/ 214009 w 515566"/>
              <a:gd name="connsiteY14" fmla="*/ 33009 h 337767"/>
              <a:gd name="connsiteX15" fmla="*/ 204281 w 515566"/>
              <a:gd name="connsiteY15" fmla="*/ 71919 h 337767"/>
              <a:gd name="connsiteX16" fmla="*/ 194553 w 515566"/>
              <a:gd name="connsiteY16" fmla="*/ 101102 h 337767"/>
              <a:gd name="connsiteX17" fmla="*/ 204281 w 515566"/>
              <a:gd name="connsiteY17" fmla="*/ 159468 h 337767"/>
              <a:gd name="connsiteX18" fmla="*/ 223736 w 515566"/>
              <a:gd name="connsiteY18" fmla="*/ 178924 h 337767"/>
              <a:gd name="connsiteX19" fmla="*/ 272375 w 515566"/>
              <a:gd name="connsiteY19" fmla="*/ 169196 h 337767"/>
              <a:gd name="connsiteX20" fmla="*/ 301558 w 515566"/>
              <a:gd name="connsiteY20" fmla="*/ 91375 h 337767"/>
              <a:gd name="connsiteX21" fmla="*/ 291830 w 515566"/>
              <a:gd name="connsiteY21" fmla="*/ 13553 h 337767"/>
              <a:gd name="connsiteX22" fmla="*/ 243192 w 515566"/>
              <a:gd name="connsiteY22" fmla="*/ 3826 h 337767"/>
              <a:gd name="connsiteX23" fmla="*/ 233464 w 515566"/>
              <a:gd name="connsiteY23" fmla="*/ 42736 h 337767"/>
              <a:gd name="connsiteX24" fmla="*/ 214009 w 515566"/>
              <a:gd name="connsiteY24" fmla="*/ 62192 h 337767"/>
              <a:gd name="connsiteX25" fmla="*/ 175098 w 515566"/>
              <a:gd name="connsiteY25" fmla="*/ 110830 h 337767"/>
              <a:gd name="connsiteX26" fmla="*/ 165370 w 515566"/>
              <a:gd name="connsiteY26" fmla="*/ 140013 h 337767"/>
              <a:gd name="connsiteX27" fmla="*/ 136187 w 515566"/>
              <a:gd name="connsiteY27" fmla="*/ 169196 h 337767"/>
              <a:gd name="connsiteX28" fmla="*/ 116732 w 515566"/>
              <a:gd name="connsiteY28" fmla="*/ 198379 h 337767"/>
              <a:gd name="connsiteX29" fmla="*/ 107004 w 515566"/>
              <a:gd name="connsiteY29" fmla="*/ 130285 h 337767"/>
              <a:gd name="connsiteX30" fmla="*/ 97277 w 515566"/>
              <a:gd name="connsiteY30" fmla="*/ 178924 h 337767"/>
              <a:gd name="connsiteX31" fmla="*/ 107004 w 515566"/>
              <a:gd name="connsiteY31" fmla="*/ 256745 h 337767"/>
              <a:gd name="connsiteX32" fmla="*/ 126460 w 515566"/>
              <a:gd name="connsiteY32" fmla="*/ 227562 h 337767"/>
              <a:gd name="connsiteX33" fmla="*/ 145915 w 515566"/>
              <a:gd name="connsiteY33" fmla="*/ 169196 h 337767"/>
              <a:gd name="connsiteX34" fmla="*/ 175098 w 515566"/>
              <a:gd name="connsiteY34" fmla="*/ 140013 h 337767"/>
              <a:gd name="connsiteX35" fmla="*/ 204281 w 515566"/>
              <a:gd name="connsiteY35" fmla="*/ 169196 h 337767"/>
              <a:gd name="connsiteX36" fmla="*/ 223736 w 515566"/>
              <a:gd name="connsiteY36" fmla="*/ 42736 h 337767"/>
              <a:gd name="connsiteX37" fmla="*/ 233464 w 515566"/>
              <a:gd name="connsiteY37" fmla="*/ 71919 h 337767"/>
              <a:gd name="connsiteX38" fmla="*/ 223736 w 515566"/>
              <a:gd name="connsiteY38" fmla="*/ 198379 h 337767"/>
              <a:gd name="connsiteX39" fmla="*/ 214009 w 515566"/>
              <a:gd name="connsiteY39" fmla="*/ 130285 h 337767"/>
              <a:gd name="connsiteX40" fmla="*/ 184826 w 515566"/>
              <a:gd name="connsiteY40" fmla="*/ 62192 h 337767"/>
              <a:gd name="connsiteX41" fmla="*/ 175098 w 515566"/>
              <a:gd name="connsiteY41" fmla="*/ 159468 h 337767"/>
              <a:gd name="connsiteX42" fmla="*/ 155643 w 515566"/>
              <a:gd name="connsiteY42" fmla="*/ 256745 h 337767"/>
              <a:gd name="connsiteX43" fmla="*/ 155643 w 515566"/>
              <a:gd name="connsiteY43" fmla="*/ 81647 h 337767"/>
              <a:gd name="connsiteX44" fmla="*/ 175098 w 515566"/>
              <a:gd name="connsiteY44" fmla="*/ 130285 h 337767"/>
              <a:gd name="connsiteX45" fmla="*/ 184826 w 515566"/>
              <a:gd name="connsiteY45" fmla="*/ 188651 h 337767"/>
              <a:gd name="connsiteX46" fmla="*/ 194553 w 515566"/>
              <a:gd name="connsiteY46" fmla="*/ 217834 h 337767"/>
              <a:gd name="connsiteX47" fmla="*/ 204281 w 515566"/>
              <a:gd name="connsiteY47" fmla="*/ 159468 h 337767"/>
              <a:gd name="connsiteX48" fmla="*/ 194553 w 515566"/>
              <a:gd name="connsiteY48" fmla="*/ 101102 h 337767"/>
              <a:gd name="connsiteX49" fmla="*/ 214009 w 515566"/>
              <a:gd name="connsiteY49" fmla="*/ 140013 h 337767"/>
              <a:gd name="connsiteX50" fmla="*/ 233464 w 515566"/>
              <a:gd name="connsiteY50" fmla="*/ 169196 h 337767"/>
              <a:gd name="connsiteX51" fmla="*/ 214009 w 515566"/>
              <a:gd name="connsiteY51" fmla="*/ 81647 h 337767"/>
              <a:gd name="connsiteX52" fmla="*/ 194553 w 515566"/>
              <a:gd name="connsiteY52" fmla="*/ 23281 h 337767"/>
              <a:gd name="connsiteX53" fmla="*/ 262647 w 515566"/>
              <a:gd name="connsiteY53" fmla="*/ 159468 h 337767"/>
              <a:gd name="connsiteX54" fmla="*/ 282102 w 515566"/>
              <a:gd name="connsiteY54" fmla="*/ 188651 h 337767"/>
              <a:gd name="connsiteX55" fmla="*/ 243192 w 515566"/>
              <a:gd name="connsiteY55" fmla="*/ 101102 h 337767"/>
              <a:gd name="connsiteX56" fmla="*/ 262647 w 515566"/>
              <a:gd name="connsiteY56" fmla="*/ 130285 h 337767"/>
              <a:gd name="connsiteX57" fmla="*/ 272375 w 515566"/>
              <a:gd name="connsiteY57" fmla="*/ 159468 h 337767"/>
              <a:gd name="connsiteX58" fmla="*/ 311285 w 515566"/>
              <a:gd name="connsiteY58" fmla="*/ 217834 h 337767"/>
              <a:gd name="connsiteX59" fmla="*/ 340468 w 515566"/>
              <a:gd name="connsiteY59" fmla="*/ 276200 h 337767"/>
              <a:gd name="connsiteX60" fmla="*/ 330741 w 515566"/>
              <a:gd name="connsiteY60" fmla="*/ 169196 h 337767"/>
              <a:gd name="connsiteX61" fmla="*/ 340468 w 515566"/>
              <a:gd name="connsiteY61" fmla="*/ 130285 h 337767"/>
              <a:gd name="connsiteX62" fmla="*/ 359924 w 515566"/>
              <a:gd name="connsiteY62" fmla="*/ 149741 h 337767"/>
              <a:gd name="connsiteX63" fmla="*/ 379379 w 515566"/>
              <a:gd name="connsiteY63" fmla="*/ 188651 h 337767"/>
              <a:gd name="connsiteX64" fmla="*/ 398834 w 515566"/>
              <a:gd name="connsiteY64" fmla="*/ 217834 h 337767"/>
              <a:gd name="connsiteX65" fmla="*/ 350196 w 515566"/>
              <a:gd name="connsiteY65" fmla="*/ 140013 h 337767"/>
              <a:gd name="connsiteX66" fmla="*/ 311285 w 515566"/>
              <a:gd name="connsiteY66" fmla="*/ 62192 h 337767"/>
              <a:gd name="connsiteX67" fmla="*/ 291830 w 515566"/>
              <a:gd name="connsiteY67" fmla="*/ 42736 h 337767"/>
              <a:gd name="connsiteX68" fmla="*/ 282102 w 515566"/>
              <a:gd name="connsiteY68" fmla="*/ 208107 h 337767"/>
              <a:gd name="connsiteX69" fmla="*/ 272375 w 515566"/>
              <a:gd name="connsiteY69" fmla="*/ 334566 h 337767"/>
              <a:gd name="connsiteX70" fmla="*/ 262647 w 515566"/>
              <a:gd name="connsiteY70" fmla="*/ 285928 h 337767"/>
              <a:gd name="connsiteX71" fmla="*/ 252919 w 515566"/>
              <a:gd name="connsiteY71" fmla="*/ 256745 h 337767"/>
              <a:gd name="connsiteX72" fmla="*/ 233464 w 515566"/>
              <a:gd name="connsiteY72" fmla="*/ 217834 h 337767"/>
              <a:gd name="connsiteX73" fmla="*/ 223736 w 515566"/>
              <a:gd name="connsiteY73" fmla="*/ 178924 h 337767"/>
              <a:gd name="connsiteX74" fmla="*/ 204281 w 515566"/>
              <a:gd name="connsiteY74" fmla="*/ 130285 h 337767"/>
              <a:gd name="connsiteX75" fmla="*/ 184826 w 515566"/>
              <a:gd name="connsiteY75" fmla="*/ 149741 h 337767"/>
              <a:gd name="connsiteX76" fmla="*/ 175098 w 515566"/>
              <a:gd name="connsiteY76" fmla="*/ 188651 h 337767"/>
              <a:gd name="connsiteX77" fmla="*/ 165370 w 515566"/>
              <a:gd name="connsiteY77" fmla="*/ 33009 h 337767"/>
              <a:gd name="connsiteX78" fmla="*/ 145915 w 515566"/>
              <a:gd name="connsiteY78" fmla="*/ 71919 h 337767"/>
              <a:gd name="connsiteX79" fmla="*/ 77821 w 515566"/>
              <a:gd name="connsiteY79" fmla="*/ 140013 h 337767"/>
              <a:gd name="connsiteX80" fmla="*/ 68094 w 515566"/>
              <a:gd name="connsiteY80" fmla="*/ 169196 h 337767"/>
              <a:gd name="connsiteX81" fmla="*/ 0 w 515566"/>
              <a:gd name="connsiteY81" fmla="*/ 208107 h 337767"/>
              <a:gd name="connsiteX82" fmla="*/ 29183 w 515566"/>
              <a:gd name="connsiteY82" fmla="*/ 101102 h 337767"/>
              <a:gd name="connsiteX83" fmla="*/ 58366 w 515566"/>
              <a:gd name="connsiteY83" fmla="*/ 71919 h 337767"/>
              <a:gd name="connsiteX84" fmla="*/ 48638 w 515566"/>
              <a:gd name="connsiteY84" fmla="*/ 159468 h 337767"/>
              <a:gd name="connsiteX85" fmla="*/ 19455 w 515566"/>
              <a:gd name="connsiteY85" fmla="*/ 266473 h 337767"/>
              <a:gd name="connsiteX86" fmla="*/ 9728 w 515566"/>
              <a:gd name="connsiteY86" fmla="*/ 217834 h 337767"/>
              <a:gd name="connsiteX87" fmla="*/ 107004 w 515566"/>
              <a:gd name="connsiteY87" fmla="*/ 91375 h 337767"/>
              <a:gd name="connsiteX88" fmla="*/ 116732 w 515566"/>
              <a:gd name="connsiteY88" fmla="*/ 62192 h 337767"/>
              <a:gd name="connsiteX89" fmla="*/ 145915 w 515566"/>
              <a:gd name="connsiteY89" fmla="*/ 52464 h 337767"/>
              <a:gd name="connsiteX90" fmla="*/ 136187 w 515566"/>
              <a:gd name="connsiteY90" fmla="*/ 120558 h 337767"/>
              <a:gd name="connsiteX91" fmla="*/ 126460 w 515566"/>
              <a:gd name="connsiteY91" fmla="*/ 149741 h 337767"/>
              <a:gd name="connsiteX92" fmla="*/ 136187 w 515566"/>
              <a:gd name="connsiteY92" fmla="*/ 110830 h 337767"/>
              <a:gd name="connsiteX93" fmla="*/ 175098 w 515566"/>
              <a:gd name="connsiteY93" fmla="*/ 52464 h 337767"/>
              <a:gd name="connsiteX94" fmla="*/ 165370 w 515566"/>
              <a:gd name="connsiteY94" fmla="*/ 130285 h 337767"/>
              <a:gd name="connsiteX95" fmla="*/ 155643 w 515566"/>
              <a:gd name="connsiteY95" fmla="*/ 159468 h 337767"/>
              <a:gd name="connsiteX96" fmla="*/ 126460 w 515566"/>
              <a:gd name="connsiteY96" fmla="*/ 237290 h 337767"/>
              <a:gd name="connsiteX97" fmla="*/ 116732 w 515566"/>
              <a:gd name="connsiteY97" fmla="*/ 178924 h 337767"/>
              <a:gd name="connsiteX98" fmla="*/ 136187 w 515566"/>
              <a:gd name="connsiteY98" fmla="*/ 23281 h 337767"/>
              <a:gd name="connsiteX99" fmla="*/ 155643 w 515566"/>
              <a:gd name="connsiteY99" fmla="*/ 120558 h 337767"/>
              <a:gd name="connsiteX100" fmla="*/ 165370 w 515566"/>
              <a:gd name="connsiteY100" fmla="*/ 178924 h 337767"/>
              <a:gd name="connsiteX101" fmla="*/ 184826 w 515566"/>
              <a:gd name="connsiteY101" fmla="*/ 198379 h 337767"/>
              <a:gd name="connsiteX102" fmla="*/ 194553 w 515566"/>
              <a:gd name="connsiteY102" fmla="*/ 91375 h 337767"/>
              <a:gd name="connsiteX103" fmla="*/ 214009 w 515566"/>
              <a:gd name="connsiteY103" fmla="*/ 110830 h 337767"/>
              <a:gd name="connsiteX104" fmla="*/ 223736 w 515566"/>
              <a:gd name="connsiteY104" fmla="*/ 149741 h 337767"/>
              <a:gd name="connsiteX105" fmla="*/ 262647 w 515566"/>
              <a:gd name="connsiteY105" fmla="*/ 217834 h 337767"/>
              <a:gd name="connsiteX106" fmla="*/ 252919 w 515566"/>
              <a:gd name="connsiteY106" fmla="*/ 130285 h 337767"/>
              <a:gd name="connsiteX107" fmla="*/ 262647 w 515566"/>
              <a:gd name="connsiteY107" fmla="*/ 159468 h 337767"/>
              <a:gd name="connsiteX108" fmla="*/ 291830 w 515566"/>
              <a:gd name="connsiteY108" fmla="*/ 256745 h 337767"/>
              <a:gd name="connsiteX109" fmla="*/ 311285 w 515566"/>
              <a:gd name="connsiteY109" fmla="*/ 217834 h 337767"/>
              <a:gd name="connsiteX110" fmla="*/ 301558 w 515566"/>
              <a:gd name="connsiteY110" fmla="*/ 159468 h 337767"/>
              <a:gd name="connsiteX111" fmla="*/ 301558 w 515566"/>
              <a:gd name="connsiteY111" fmla="*/ 149741 h 337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15566" h="337767">
                <a:moveTo>
                  <a:pt x="515566" y="217834"/>
                </a:moveTo>
                <a:lnTo>
                  <a:pt x="311285" y="208107"/>
                </a:lnTo>
                <a:cubicBezTo>
                  <a:pt x="288868" y="202934"/>
                  <a:pt x="257780" y="152167"/>
                  <a:pt x="243192" y="130285"/>
                </a:cubicBezTo>
                <a:cubicBezTo>
                  <a:pt x="239949" y="117315"/>
                  <a:pt x="237137" y="104230"/>
                  <a:pt x="233464" y="91375"/>
                </a:cubicBezTo>
                <a:cubicBezTo>
                  <a:pt x="230647" y="81516"/>
                  <a:pt x="228322" y="53021"/>
                  <a:pt x="223736" y="62192"/>
                </a:cubicBezTo>
                <a:cubicBezTo>
                  <a:pt x="213482" y="82699"/>
                  <a:pt x="217251" y="107587"/>
                  <a:pt x="214009" y="130285"/>
                </a:cubicBezTo>
                <a:cubicBezTo>
                  <a:pt x="220494" y="159468"/>
                  <a:pt x="214789" y="194490"/>
                  <a:pt x="233464" y="217834"/>
                </a:cubicBezTo>
                <a:cubicBezTo>
                  <a:pt x="242522" y="229157"/>
                  <a:pt x="248333" y="192681"/>
                  <a:pt x="252919" y="178924"/>
                </a:cubicBezTo>
                <a:cubicBezTo>
                  <a:pt x="258148" y="163238"/>
                  <a:pt x="259404" y="146498"/>
                  <a:pt x="262647" y="130285"/>
                </a:cubicBezTo>
                <a:cubicBezTo>
                  <a:pt x="259404" y="94617"/>
                  <a:pt x="268936" y="55315"/>
                  <a:pt x="252919" y="23281"/>
                </a:cubicBezTo>
                <a:cubicBezTo>
                  <a:pt x="246767" y="10976"/>
                  <a:pt x="232543" y="41896"/>
                  <a:pt x="223736" y="52464"/>
                </a:cubicBezTo>
                <a:cubicBezTo>
                  <a:pt x="216252" y="61445"/>
                  <a:pt x="210766" y="71919"/>
                  <a:pt x="204281" y="81647"/>
                </a:cubicBezTo>
                <a:cubicBezTo>
                  <a:pt x="207524" y="114073"/>
                  <a:pt x="203704" y="148009"/>
                  <a:pt x="214009" y="178924"/>
                </a:cubicBezTo>
                <a:cubicBezTo>
                  <a:pt x="218237" y="191607"/>
                  <a:pt x="223736" y="153382"/>
                  <a:pt x="223736" y="140013"/>
                </a:cubicBezTo>
                <a:cubicBezTo>
                  <a:pt x="223736" y="104198"/>
                  <a:pt x="217251" y="68677"/>
                  <a:pt x="214009" y="33009"/>
                </a:cubicBezTo>
                <a:cubicBezTo>
                  <a:pt x="210766" y="45979"/>
                  <a:pt x="207954" y="59064"/>
                  <a:pt x="204281" y="71919"/>
                </a:cubicBezTo>
                <a:cubicBezTo>
                  <a:pt x="201464" y="81778"/>
                  <a:pt x="194553" y="90848"/>
                  <a:pt x="194553" y="101102"/>
                </a:cubicBezTo>
                <a:cubicBezTo>
                  <a:pt x="194553" y="120826"/>
                  <a:pt x="197356" y="141000"/>
                  <a:pt x="204281" y="159468"/>
                </a:cubicBezTo>
                <a:cubicBezTo>
                  <a:pt x="207501" y="168055"/>
                  <a:pt x="217251" y="172439"/>
                  <a:pt x="223736" y="178924"/>
                </a:cubicBezTo>
                <a:cubicBezTo>
                  <a:pt x="239949" y="175681"/>
                  <a:pt x="259821" y="179956"/>
                  <a:pt x="272375" y="169196"/>
                </a:cubicBezTo>
                <a:cubicBezTo>
                  <a:pt x="277802" y="164544"/>
                  <a:pt x="296782" y="105703"/>
                  <a:pt x="301558" y="91375"/>
                </a:cubicBezTo>
                <a:cubicBezTo>
                  <a:pt x="298315" y="65434"/>
                  <a:pt x="306331" y="35305"/>
                  <a:pt x="291830" y="13553"/>
                </a:cubicBezTo>
                <a:cubicBezTo>
                  <a:pt x="282659" y="-204"/>
                  <a:pt x="257980" y="-3568"/>
                  <a:pt x="243192" y="3826"/>
                </a:cubicBezTo>
                <a:cubicBezTo>
                  <a:pt x="231234" y="9805"/>
                  <a:pt x="239443" y="30778"/>
                  <a:pt x="233464" y="42736"/>
                </a:cubicBezTo>
                <a:cubicBezTo>
                  <a:pt x="229362" y="50939"/>
                  <a:pt x="219978" y="55229"/>
                  <a:pt x="214009" y="62192"/>
                </a:cubicBezTo>
                <a:cubicBezTo>
                  <a:pt x="200497" y="77956"/>
                  <a:pt x="188068" y="94617"/>
                  <a:pt x="175098" y="110830"/>
                </a:cubicBezTo>
                <a:cubicBezTo>
                  <a:pt x="171855" y="120558"/>
                  <a:pt x="171058" y="131481"/>
                  <a:pt x="165370" y="140013"/>
                </a:cubicBezTo>
                <a:cubicBezTo>
                  <a:pt x="157739" y="151459"/>
                  <a:pt x="144994" y="158628"/>
                  <a:pt x="136187" y="169196"/>
                </a:cubicBezTo>
                <a:cubicBezTo>
                  <a:pt x="128703" y="178177"/>
                  <a:pt x="123217" y="188651"/>
                  <a:pt x="116732" y="198379"/>
                </a:cubicBezTo>
                <a:cubicBezTo>
                  <a:pt x="113489" y="175681"/>
                  <a:pt x="123217" y="146498"/>
                  <a:pt x="107004" y="130285"/>
                </a:cubicBezTo>
                <a:cubicBezTo>
                  <a:pt x="95313" y="118594"/>
                  <a:pt x="97277" y="162390"/>
                  <a:pt x="97277" y="178924"/>
                </a:cubicBezTo>
                <a:cubicBezTo>
                  <a:pt x="97277" y="205066"/>
                  <a:pt x="103762" y="230805"/>
                  <a:pt x="107004" y="256745"/>
                </a:cubicBezTo>
                <a:cubicBezTo>
                  <a:pt x="113489" y="247017"/>
                  <a:pt x="121712" y="238246"/>
                  <a:pt x="126460" y="227562"/>
                </a:cubicBezTo>
                <a:cubicBezTo>
                  <a:pt x="134789" y="208822"/>
                  <a:pt x="131414" y="183697"/>
                  <a:pt x="145915" y="169196"/>
                </a:cubicBezTo>
                <a:lnTo>
                  <a:pt x="175098" y="140013"/>
                </a:lnTo>
                <a:cubicBezTo>
                  <a:pt x="203838" y="53791"/>
                  <a:pt x="192288" y="61265"/>
                  <a:pt x="204281" y="169196"/>
                </a:cubicBezTo>
                <a:cubicBezTo>
                  <a:pt x="210766" y="127043"/>
                  <a:pt x="211481" y="83587"/>
                  <a:pt x="223736" y="42736"/>
                </a:cubicBezTo>
                <a:cubicBezTo>
                  <a:pt x="226682" y="32915"/>
                  <a:pt x="233464" y="61665"/>
                  <a:pt x="233464" y="71919"/>
                </a:cubicBezTo>
                <a:cubicBezTo>
                  <a:pt x="233464" y="114197"/>
                  <a:pt x="226979" y="156226"/>
                  <a:pt x="223736" y="198379"/>
                </a:cubicBezTo>
                <a:cubicBezTo>
                  <a:pt x="220494" y="175681"/>
                  <a:pt x="216409" y="153087"/>
                  <a:pt x="214009" y="130285"/>
                </a:cubicBezTo>
                <a:cubicBezTo>
                  <a:pt x="200503" y="1972"/>
                  <a:pt x="219823" y="-25303"/>
                  <a:pt x="184826" y="62192"/>
                </a:cubicBezTo>
                <a:cubicBezTo>
                  <a:pt x="181583" y="94617"/>
                  <a:pt x="177804" y="126994"/>
                  <a:pt x="175098" y="159468"/>
                </a:cubicBezTo>
                <a:cubicBezTo>
                  <a:pt x="163082" y="303651"/>
                  <a:pt x="176800" y="341378"/>
                  <a:pt x="155643" y="256745"/>
                </a:cubicBezTo>
                <a:cubicBezTo>
                  <a:pt x="141646" y="-37175"/>
                  <a:pt x="124926" y="-266"/>
                  <a:pt x="155643" y="81647"/>
                </a:cubicBezTo>
                <a:cubicBezTo>
                  <a:pt x="161774" y="97997"/>
                  <a:pt x="168613" y="114072"/>
                  <a:pt x="175098" y="130285"/>
                </a:cubicBezTo>
                <a:cubicBezTo>
                  <a:pt x="178341" y="149740"/>
                  <a:pt x="180547" y="169397"/>
                  <a:pt x="184826" y="188651"/>
                </a:cubicBezTo>
                <a:cubicBezTo>
                  <a:pt x="187050" y="198661"/>
                  <a:pt x="188865" y="226366"/>
                  <a:pt x="194553" y="217834"/>
                </a:cubicBezTo>
                <a:cubicBezTo>
                  <a:pt x="205494" y="201423"/>
                  <a:pt x="201038" y="178923"/>
                  <a:pt x="204281" y="159468"/>
                </a:cubicBezTo>
                <a:cubicBezTo>
                  <a:pt x="201038" y="140013"/>
                  <a:pt x="185732" y="118743"/>
                  <a:pt x="194553" y="101102"/>
                </a:cubicBezTo>
                <a:cubicBezTo>
                  <a:pt x="201038" y="88132"/>
                  <a:pt x="206814" y="127422"/>
                  <a:pt x="214009" y="140013"/>
                </a:cubicBezTo>
                <a:cubicBezTo>
                  <a:pt x="219809" y="150164"/>
                  <a:pt x="226979" y="159468"/>
                  <a:pt x="233464" y="169196"/>
                </a:cubicBezTo>
                <a:cubicBezTo>
                  <a:pt x="249971" y="103169"/>
                  <a:pt x="246969" y="154157"/>
                  <a:pt x="214009" y="81647"/>
                </a:cubicBezTo>
                <a:cubicBezTo>
                  <a:pt x="205523" y="62977"/>
                  <a:pt x="189579" y="3386"/>
                  <a:pt x="194553" y="23281"/>
                </a:cubicBezTo>
                <a:cubicBezTo>
                  <a:pt x="213048" y="97259"/>
                  <a:pt x="198547" y="55305"/>
                  <a:pt x="262647" y="159468"/>
                </a:cubicBezTo>
                <a:cubicBezTo>
                  <a:pt x="268774" y="169425"/>
                  <a:pt x="286850" y="199335"/>
                  <a:pt x="282102" y="188651"/>
                </a:cubicBezTo>
                <a:cubicBezTo>
                  <a:pt x="269132" y="159468"/>
                  <a:pt x="253291" y="131399"/>
                  <a:pt x="243192" y="101102"/>
                </a:cubicBezTo>
                <a:cubicBezTo>
                  <a:pt x="239495" y="90011"/>
                  <a:pt x="257419" y="119828"/>
                  <a:pt x="262647" y="130285"/>
                </a:cubicBezTo>
                <a:cubicBezTo>
                  <a:pt x="267233" y="139456"/>
                  <a:pt x="267395" y="150504"/>
                  <a:pt x="272375" y="159468"/>
                </a:cubicBezTo>
                <a:cubicBezTo>
                  <a:pt x="283730" y="179908"/>
                  <a:pt x="303891" y="195652"/>
                  <a:pt x="311285" y="217834"/>
                </a:cubicBezTo>
                <a:cubicBezTo>
                  <a:pt x="324710" y="258108"/>
                  <a:pt x="315325" y="238485"/>
                  <a:pt x="340468" y="276200"/>
                </a:cubicBezTo>
                <a:cubicBezTo>
                  <a:pt x="337226" y="240532"/>
                  <a:pt x="330741" y="205011"/>
                  <a:pt x="330741" y="169196"/>
                </a:cubicBezTo>
                <a:cubicBezTo>
                  <a:pt x="330741" y="155827"/>
                  <a:pt x="329344" y="137701"/>
                  <a:pt x="340468" y="130285"/>
                </a:cubicBezTo>
                <a:cubicBezTo>
                  <a:pt x="348099" y="125198"/>
                  <a:pt x="354836" y="142110"/>
                  <a:pt x="359924" y="149741"/>
                </a:cubicBezTo>
                <a:cubicBezTo>
                  <a:pt x="367968" y="161806"/>
                  <a:pt x="372185" y="176061"/>
                  <a:pt x="379379" y="188651"/>
                </a:cubicBezTo>
                <a:cubicBezTo>
                  <a:pt x="385179" y="198802"/>
                  <a:pt x="398834" y="229525"/>
                  <a:pt x="398834" y="217834"/>
                </a:cubicBezTo>
                <a:cubicBezTo>
                  <a:pt x="398834" y="180987"/>
                  <a:pt x="372373" y="162190"/>
                  <a:pt x="350196" y="140013"/>
                </a:cubicBezTo>
                <a:cubicBezTo>
                  <a:pt x="337603" y="102237"/>
                  <a:pt x="340001" y="102394"/>
                  <a:pt x="311285" y="62192"/>
                </a:cubicBezTo>
                <a:cubicBezTo>
                  <a:pt x="305954" y="54729"/>
                  <a:pt x="298315" y="49221"/>
                  <a:pt x="291830" y="42736"/>
                </a:cubicBezTo>
                <a:cubicBezTo>
                  <a:pt x="288587" y="97860"/>
                  <a:pt x="285775" y="153010"/>
                  <a:pt x="282102" y="208107"/>
                </a:cubicBezTo>
                <a:cubicBezTo>
                  <a:pt x="279290" y="250291"/>
                  <a:pt x="282629" y="293551"/>
                  <a:pt x="272375" y="334566"/>
                </a:cubicBezTo>
                <a:cubicBezTo>
                  <a:pt x="268365" y="350606"/>
                  <a:pt x="266657" y="301968"/>
                  <a:pt x="262647" y="285928"/>
                </a:cubicBezTo>
                <a:cubicBezTo>
                  <a:pt x="260160" y="275980"/>
                  <a:pt x="256958" y="266170"/>
                  <a:pt x="252919" y="256745"/>
                </a:cubicBezTo>
                <a:cubicBezTo>
                  <a:pt x="247207" y="243416"/>
                  <a:pt x="238556" y="231412"/>
                  <a:pt x="233464" y="217834"/>
                </a:cubicBezTo>
                <a:cubicBezTo>
                  <a:pt x="228770" y="205316"/>
                  <a:pt x="227964" y="191607"/>
                  <a:pt x="223736" y="178924"/>
                </a:cubicBezTo>
                <a:cubicBezTo>
                  <a:pt x="218214" y="162358"/>
                  <a:pt x="210766" y="146498"/>
                  <a:pt x="204281" y="130285"/>
                </a:cubicBezTo>
                <a:cubicBezTo>
                  <a:pt x="197796" y="136770"/>
                  <a:pt x="188928" y="141538"/>
                  <a:pt x="184826" y="149741"/>
                </a:cubicBezTo>
                <a:cubicBezTo>
                  <a:pt x="178847" y="161699"/>
                  <a:pt x="177296" y="201838"/>
                  <a:pt x="175098" y="188651"/>
                </a:cubicBezTo>
                <a:cubicBezTo>
                  <a:pt x="166552" y="137376"/>
                  <a:pt x="168613" y="84890"/>
                  <a:pt x="165370" y="33009"/>
                </a:cubicBezTo>
                <a:cubicBezTo>
                  <a:pt x="158885" y="45979"/>
                  <a:pt x="155098" y="60696"/>
                  <a:pt x="145915" y="71919"/>
                </a:cubicBezTo>
                <a:cubicBezTo>
                  <a:pt x="125588" y="96763"/>
                  <a:pt x="77821" y="140013"/>
                  <a:pt x="77821" y="140013"/>
                </a:cubicBezTo>
                <a:cubicBezTo>
                  <a:pt x="74579" y="149741"/>
                  <a:pt x="74658" y="161319"/>
                  <a:pt x="68094" y="169196"/>
                </a:cubicBezTo>
                <a:cubicBezTo>
                  <a:pt x="45444" y="196376"/>
                  <a:pt x="29091" y="198410"/>
                  <a:pt x="0" y="208107"/>
                </a:cubicBezTo>
                <a:cubicBezTo>
                  <a:pt x="6411" y="169643"/>
                  <a:pt x="7881" y="135185"/>
                  <a:pt x="29183" y="101102"/>
                </a:cubicBezTo>
                <a:cubicBezTo>
                  <a:pt x="36474" y="89436"/>
                  <a:pt x="48638" y="81647"/>
                  <a:pt x="58366" y="71919"/>
                </a:cubicBezTo>
                <a:cubicBezTo>
                  <a:pt x="55123" y="101102"/>
                  <a:pt x="53103" y="130447"/>
                  <a:pt x="48638" y="159468"/>
                </a:cubicBezTo>
                <a:cubicBezTo>
                  <a:pt x="46061" y="176220"/>
                  <a:pt x="19851" y="265086"/>
                  <a:pt x="19455" y="266473"/>
                </a:cubicBezTo>
                <a:cubicBezTo>
                  <a:pt x="16213" y="250260"/>
                  <a:pt x="3587" y="233185"/>
                  <a:pt x="9728" y="217834"/>
                </a:cubicBezTo>
                <a:cubicBezTo>
                  <a:pt x="31437" y="163561"/>
                  <a:pt x="68697" y="129682"/>
                  <a:pt x="107004" y="91375"/>
                </a:cubicBezTo>
                <a:cubicBezTo>
                  <a:pt x="110247" y="81647"/>
                  <a:pt x="109481" y="69443"/>
                  <a:pt x="116732" y="62192"/>
                </a:cubicBezTo>
                <a:cubicBezTo>
                  <a:pt x="123983" y="54941"/>
                  <a:pt x="142672" y="42736"/>
                  <a:pt x="145915" y="52464"/>
                </a:cubicBezTo>
                <a:cubicBezTo>
                  <a:pt x="153166" y="74216"/>
                  <a:pt x="140684" y="98075"/>
                  <a:pt x="136187" y="120558"/>
                </a:cubicBezTo>
                <a:cubicBezTo>
                  <a:pt x="134176" y="130613"/>
                  <a:pt x="126460" y="159995"/>
                  <a:pt x="126460" y="149741"/>
                </a:cubicBezTo>
                <a:cubicBezTo>
                  <a:pt x="126460" y="136372"/>
                  <a:pt x="130208" y="122788"/>
                  <a:pt x="136187" y="110830"/>
                </a:cubicBezTo>
                <a:cubicBezTo>
                  <a:pt x="146644" y="89916"/>
                  <a:pt x="175098" y="52464"/>
                  <a:pt x="175098" y="52464"/>
                </a:cubicBezTo>
                <a:cubicBezTo>
                  <a:pt x="171855" y="78404"/>
                  <a:pt x="170046" y="104564"/>
                  <a:pt x="165370" y="130285"/>
                </a:cubicBezTo>
                <a:cubicBezTo>
                  <a:pt x="163536" y="140373"/>
                  <a:pt x="159243" y="149867"/>
                  <a:pt x="155643" y="159468"/>
                </a:cubicBezTo>
                <a:cubicBezTo>
                  <a:pt x="120748" y="252523"/>
                  <a:pt x="148538" y="171050"/>
                  <a:pt x="126460" y="237290"/>
                </a:cubicBezTo>
                <a:cubicBezTo>
                  <a:pt x="123217" y="217835"/>
                  <a:pt x="116732" y="198648"/>
                  <a:pt x="116732" y="178924"/>
                </a:cubicBezTo>
                <a:cubicBezTo>
                  <a:pt x="116732" y="111581"/>
                  <a:pt x="124618" y="81128"/>
                  <a:pt x="136187" y="23281"/>
                </a:cubicBezTo>
                <a:cubicBezTo>
                  <a:pt x="142672" y="55707"/>
                  <a:pt x="150207" y="87940"/>
                  <a:pt x="155643" y="120558"/>
                </a:cubicBezTo>
                <a:cubicBezTo>
                  <a:pt x="158885" y="140013"/>
                  <a:pt x="158445" y="160456"/>
                  <a:pt x="165370" y="178924"/>
                </a:cubicBezTo>
                <a:cubicBezTo>
                  <a:pt x="168590" y="187511"/>
                  <a:pt x="178341" y="191894"/>
                  <a:pt x="184826" y="198379"/>
                </a:cubicBezTo>
                <a:cubicBezTo>
                  <a:pt x="188068" y="162711"/>
                  <a:pt x="183227" y="125352"/>
                  <a:pt x="194553" y="91375"/>
                </a:cubicBezTo>
                <a:cubicBezTo>
                  <a:pt x="197453" y="82674"/>
                  <a:pt x="209907" y="102627"/>
                  <a:pt x="214009" y="110830"/>
                </a:cubicBezTo>
                <a:cubicBezTo>
                  <a:pt x="219988" y="122788"/>
                  <a:pt x="219042" y="137223"/>
                  <a:pt x="223736" y="149741"/>
                </a:cubicBezTo>
                <a:cubicBezTo>
                  <a:pt x="234313" y="177946"/>
                  <a:pt x="246523" y="193647"/>
                  <a:pt x="262647" y="217834"/>
                </a:cubicBezTo>
                <a:cubicBezTo>
                  <a:pt x="259404" y="188651"/>
                  <a:pt x="252919" y="159648"/>
                  <a:pt x="252919" y="130285"/>
                </a:cubicBezTo>
                <a:cubicBezTo>
                  <a:pt x="252919" y="120031"/>
                  <a:pt x="260160" y="149520"/>
                  <a:pt x="262647" y="159468"/>
                </a:cubicBezTo>
                <a:cubicBezTo>
                  <a:pt x="284569" y="247152"/>
                  <a:pt x="256973" y="169603"/>
                  <a:pt x="291830" y="256745"/>
                </a:cubicBezTo>
                <a:cubicBezTo>
                  <a:pt x="298315" y="243775"/>
                  <a:pt x="309842" y="232263"/>
                  <a:pt x="311285" y="217834"/>
                </a:cubicBezTo>
                <a:cubicBezTo>
                  <a:pt x="313248" y="198208"/>
                  <a:pt x="301558" y="179192"/>
                  <a:pt x="301558" y="159468"/>
                </a:cubicBezTo>
                <a:lnTo>
                  <a:pt x="301558" y="149741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34600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Meditsiin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295400"/>
            <a:ext cx="754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dirty="0" smtClean="0"/>
              <a:t>Haiged registreeritakse 2-le arstile.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Appi tulnud arst on raviarst või tugiteenus?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Reaalselt EMO arst muutus sekretäriks.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Appi tulnud õed ei leidnud rakendust.</a:t>
            </a:r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r>
              <a:rPr lang="et-EE" dirty="0" smtClean="0"/>
              <a:t>Muujalt tulnud õed ei olnud orienteeritud EM osakonnas.</a:t>
            </a:r>
            <a:endParaRPr lang="et-EE" dirty="0"/>
          </a:p>
          <a:p>
            <a:pPr marL="342900" indent="-342900">
              <a:buAutoNum type="arabicPeriod"/>
            </a:pPr>
            <a:endParaRPr lang="et-EE" dirty="0" smtClean="0"/>
          </a:p>
          <a:p>
            <a:pPr marL="342900" indent="-342900">
              <a:buAutoNum type="arabicPeriod"/>
            </a:pPr>
            <a:endParaRPr lang="et-EE" dirty="0"/>
          </a:p>
          <a:p>
            <a:pPr marL="342900" indent="-342900">
              <a:buAutoNum type="arabicPeriod"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692998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546</Words>
  <Application>Microsoft Office PowerPoint</Application>
  <PresentationFormat>Ekraaniseanss (4:3)</PresentationFormat>
  <Paragraphs>119</Paragraphs>
  <Slides>15</Slides>
  <Notes>1</Notes>
  <HiddenSlides>0</HiddenSlides>
  <MMClips>0</MMClips>
  <ScaleCrop>false</ScaleCrop>
  <HeadingPairs>
    <vt:vector size="4" baseType="variant">
      <vt:variant>
        <vt:lpstr>Kujundus</vt:lpstr>
      </vt:variant>
      <vt:variant>
        <vt:i4>1</vt:i4>
      </vt:variant>
      <vt:variant>
        <vt:lpstr>Slaidipealkirjad</vt:lpstr>
      </vt:variant>
      <vt:variant>
        <vt:i4>15</vt:i4>
      </vt:variant>
    </vt:vector>
  </HeadingPairs>
  <TitlesOfParts>
    <vt:vector size="16" baseType="lpstr">
      <vt:lpstr>Office Theme</vt:lpstr>
      <vt:lpstr>Paljude kannatanutega sündmused</vt:lpstr>
      <vt:lpstr>Verstapostid paljude kannatanutega sündmustel</vt:lpstr>
      <vt:lpstr>Kehtiv maanteeameti riski analüüs (2010)</vt:lpstr>
      <vt:lpstr>PowerPointi esitlus</vt:lpstr>
      <vt:lpstr>PowerPointi esitlus</vt:lpstr>
      <vt:lpstr>Informatsioon</vt:lpstr>
      <vt:lpstr>Tegevus esimestel minutitel</vt:lpstr>
      <vt:lpstr>Brauni liikumine</vt:lpstr>
      <vt:lpstr>Meditsiin</vt:lpstr>
      <vt:lpstr>Roheline tsoon</vt:lpstr>
      <vt:lpstr>Jälgimispalat</vt:lpstr>
      <vt:lpstr>Remsaal</vt:lpstr>
      <vt:lpstr>Probleemid</vt:lpstr>
      <vt:lpstr>KATASTROOFIPLAAN</vt:lpstr>
      <vt:lpstr>PowerPointi esitlus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Arnold Persidski - IVKH</dc:creator>
  <cp:lastModifiedBy>Olesja</cp:lastModifiedBy>
  <cp:revision>67</cp:revision>
  <dcterms:created xsi:type="dcterms:W3CDTF">2006-08-16T00:00:00Z</dcterms:created>
  <dcterms:modified xsi:type="dcterms:W3CDTF">2016-10-11T19:26:16Z</dcterms:modified>
</cp:coreProperties>
</file>